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56" r:id="rId2"/>
    <p:sldId id="637" r:id="rId3"/>
    <p:sldId id="440" r:id="rId4"/>
    <p:sldId id="622" r:id="rId5"/>
    <p:sldId id="649" r:id="rId6"/>
    <p:sldId id="623" r:id="rId7"/>
    <p:sldId id="642" r:id="rId8"/>
    <p:sldId id="643" r:id="rId9"/>
    <p:sldId id="645" r:id="rId10"/>
    <p:sldId id="617" r:id="rId11"/>
    <p:sldId id="648" r:id="rId12"/>
    <p:sldId id="607" r:id="rId13"/>
    <p:sldId id="608" r:id="rId14"/>
    <p:sldId id="609" r:id="rId15"/>
    <p:sldId id="265" r:id="rId16"/>
    <p:sldId id="436" r:id="rId17"/>
    <p:sldId id="646" r:id="rId18"/>
    <p:sldId id="647" r:id="rId19"/>
    <p:sldId id="629" r:id="rId20"/>
    <p:sldId id="639" r:id="rId21"/>
    <p:sldId id="640" r:id="rId22"/>
    <p:sldId id="636" r:id="rId23"/>
    <p:sldId id="641" r:id="rId24"/>
    <p:sldId id="624" r:id="rId25"/>
    <p:sldId id="621" r:id="rId2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B1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493" autoAdjust="0"/>
    <p:restoredTop sz="94651" autoAdjust="0"/>
  </p:normalViewPr>
  <p:slideViewPr>
    <p:cSldViewPr snapToGrid="0">
      <p:cViewPr varScale="1">
        <p:scale>
          <a:sx n="72" d="100"/>
          <a:sy n="72" d="100"/>
        </p:scale>
        <p:origin x="331" y="6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5" d="100"/>
          <a:sy n="85" d="100"/>
        </p:scale>
        <p:origin x="380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gif"/></Relationships>
</file>

<file path=ppt/diagrams/_rels/drawing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image" Target="../media/image16.gif"/></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374AAD5-DC6A-4FA3-8478-33DAF1500017}" type="doc">
      <dgm:prSet loTypeId="urn:microsoft.com/office/officeart/2005/8/layout/bList2#1" loCatId="picture" qsTypeId="urn:microsoft.com/office/officeart/2005/8/quickstyle/simple1" qsCatId="simple" csTypeId="urn:microsoft.com/office/officeart/2005/8/colors/accent1_2" csCatId="accent1" phldr="1"/>
      <dgm:spPr/>
    </dgm:pt>
    <dgm:pt modelId="{CEB1961D-F16F-4CC9-874C-6481BE387F0F}">
      <dgm:prSet phldrT="[Text]"/>
      <dgm:spPr>
        <a:solidFill>
          <a:srgbClr val="92D050"/>
        </a:solidFill>
        <a:ln>
          <a:solidFill>
            <a:srgbClr val="92D050"/>
          </a:solidFill>
        </a:ln>
      </dgm:spPr>
      <dgm:t>
        <a:bodyPr/>
        <a:lstStyle/>
        <a:p>
          <a:r>
            <a:rPr lang="de-DE" dirty="0"/>
            <a:t>  50 – 90 %</a:t>
          </a:r>
        </a:p>
      </dgm:t>
    </dgm:pt>
    <dgm:pt modelId="{22BC41BE-4311-46E5-A8B6-37D9ACA82A6C}" type="parTrans" cxnId="{729BA2FE-3084-4802-8748-83909B7015C3}">
      <dgm:prSet/>
      <dgm:spPr/>
      <dgm:t>
        <a:bodyPr/>
        <a:lstStyle/>
        <a:p>
          <a:endParaRPr lang="de-DE"/>
        </a:p>
      </dgm:t>
    </dgm:pt>
    <dgm:pt modelId="{6E3BD93C-75B3-4D20-A75F-4C1D055A4990}" type="sibTrans" cxnId="{729BA2FE-3084-4802-8748-83909B7015C3}">
      <dgm:prSet/>
      <dgm:spPr/>
      <dgm:t>
        <a:bodyPr/>
        <a:lstStyle/>
        <a:p>
          <a:endParaRPr lang="de-DE"/>
        </a:p>
      </dgm:t>
    </dgm:pt>
    <dgm:pt modelId="{7453FEE8-1608-4802-8A06-A200E9A2550F}">
      <dgm:prSet phldrT="[Text]"/>
      <dgm:spPr>
        <a:solidFill>
          <a:srgbClr val="92D050"/>
        </a:solidFill>
        <a:ln>
          <a:solidFill>
            <a:srgbClr val="92D050"/>
          </a:solidFill>
        </a:ln>
      </dgm:spPr>
      <dgm:t>
        <a:bodyPr/>
        <a:lstStyle/>
        <a:p>
          <a:r>
            <a:rPr lang="de-DE" dirty="0"/>
            <a:t>  80 %</a:t>
          </a:r>
        </a:p>
      </dgm:t>
    </dgm:pt>
    <dgm:pt modelId="{4A3268DE-8FD3-4F18-9F9D-3C6E58847FB0}" type="parTrans" cxnId="{15C2E516-0331-4355-BDAE-4570DDBFE030}">
      <dgm:prSet/>
      <dgm:spPr/>
      <dgm:t>
        <a:bodyPr/>
        <a:lstStyle/>
        <a:p>
          <a:endParaRPr lang="de-DE"/>
        </a:p>
      </dgm:t>
    </dgm:pt>
    <dgm:pt modelId="{8F23CDB7-3C26-44E1-931A-9D7F8C4BE4D5}" type="sibTrans" cxnId="{15C2E516-0331-4355-BDAE-4570DDBFE030}">
      <dgm:prSet/>
      <dgm:spPr/>
      <dgm:t>
        <a:bodyPr/>
        <a:lstStyle/>
        <a:p>
          <a:endParaRPr lang="de-DE"/>
        </a:p>
      </dgm:t>
    </dgm:pt>
    <dgm:pt modelId="{9810AF53-8DF7-4EC2-9EF3-51C23390D981}">
      <dgm:prSet phldrT="[Text]"/>
      <dgm:spPr>
        <a:solidFill>
          <a:srgbClr val="92D050"/>
        </a:solidFill>
        <a:ln>
          <a:solidFill>
            <a:srgbClr val="92D050"/>
          </a:solidFill>
        </a:ln>
      </dgm:spPr>
      <dgm:t>
        <a:bodyPr/>
        <a:lstStyle/>
        <a:p>
          <a:r>
            <a:rPr lang="de-DE" dirty="0"/>
            <a:t>    5 – 20 %</a:t>
          </a:r>
        </a:p>
      </dgm:t>
    </dgm:pt>
    <dgm:pt modelId="{81E88541-9DDE-4346-97AE-F5D5DFD86A70}" type="parTrans" cxnId="{0B672931-B84E-4478-AB20-818BB1D1A89C}">
      <dgm:prSet/>
      <dgm:spPr/>
      <dgm:t>
        <a:bodyPr/>
        <a:lstStyle/>
        <a:p>
          <a:endParaRPr lang="de-DE"/>
        </a:p>
      </dgm:t>
    </dgm:pt>
    <dgm:pt modelId="{D338E201-9866-4B92-BA79-39F2BC033D53}" type="sibTrans" cxnId="{0B672931-B84E-4478-AB20-818BB1D1A89C}">
      <dgm:prSet/>
      <dgm:spPr/>
      <dgm:t>
        <a:bodyPr/>
        <a:lstStyle/>
        <a:p>
          <a:endParaRPr lang="de-DE"/>
        </a:p>
      </dgm:t>
    </dgm:pt>
    <dgm:pt modelId="{2283E64F-5DB5-4B25-B0AB-0BB79107E123}" type="pres">
      <dgm:prSet presAssocID="{E374AAD5-DC6A-4FA3-8478-33DAF1500017}" presName="diagram" presStyleCnt="0">
        <dgm:presLayoutVars>
          <dgm:dir/>
          <dgm:animLvl val="lvl"/>
          <dgm:resizeHandles val="exact"/>
        </dgm:presLayoutVars>
      </dgm:prSet>
      <dgm:spPr/>
    </dgm:pt>
    <dgm:pt modelId="{605A186A-9341-452D-AA0C-A7F8A86D5727}" type="pres">
      <dgm:prSet presAssocID="{CEB1961D-F16F-4CC9-874C-6481BE387F0F}" presName="compNode" presStyleCnt="0"/>
      <dgm:spPr/>
    </dgm:pt>
    <dgm:pt modelId="{A078836A-7BB2-4B61-949C-AFB6BB3B182B}" type="pres">
      <dgm:prSet presAssocID="{CEB1961D-F16F-4CC9-874C-6481BE387F0F}" presName="childRect" presStyleLbl="bgAcc1" presStyleIdx="0" presStyleCnt="3" custScaleY="62186">
        <dgm:presLayoutVars>
          <dgm:bulletEnabled val="1"/>
        </dgm:presLayoutVars>
      </dgm:prSet>
      <dgm:spPr>
        <a:ln>
          <a:solidFill>
            <a:srgbClr val="92D050"/>
          </a:solidFill>
        </a:ln>
      </dgm:spPr>
    </dgm:pt>
    <dgm:pt modelId="{5DC60883-E8B3-4570-BE88-33C38DFC42D6}" type="pres">
      <dgm:prSet presAssocID="{CEB1961D-F16F-4CC9-874C-6481BE387F0F}" presName="parentText" presStyleLbl="node1" presStyleIdx="0" presStyleCnt="0">
        <dgm:presLayoutVars>
          <dgm:chMax val="0"/>
          <dgm:bulletEnabled val="1"/>
        </dgm:presLayoutVars>
      </dgm:prSet>
      <dgm:spPr/>
    </dgm:pt>
    <dgm:pt modelId="{C70CFBDB-F1F8-4709-9E53-08C797B72299}" type="pres">
      <dgm:prSet presAssocID="{CEB1961D-F16F-4CC9-874C-6481BE387F0F}" presName="parentRect" presStyleLbl="alignNode1" presStyleIdx="0" presStyleCnt="3" custLinFactNeighborY="-47713"/>
      <dgm:spPr/>
    </dgm:pt>
    <dgm:pt modelId="{1FEAD9D2-FF3A-4689-9F46-8702141BCAC3}" type="pres">
      <dgm:prSet presAssocID="{CEB1961D-F16F-4CC9-874C-6481BE387F0F}" presName="adorn" presStyleLbl="fgAccFollowNode1" presStyleIdx="0" presStyleCnt="3" custLinFactNeighborY="-34637"/>
      <dgm:spPr>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FC46FA74-5538-4481-BABB-3EE9D618968E}" type="pres">
      <dgm:prSet presAssocID="{6E3BD93C-75B3-4D20-A75F-4C1D055A4990}" presName="sibTrans" presStyleLbl="sibTrans2D1" presStyleIdx="0" presStyleCnt="0"/>
      <dgm:spPr/>
    </dgm:pt>
    <dgm:pt modelId="{DEEBAE88-12D4-4ED3-ACAC-77F013EA5187}" type="pres">
      <dgm:prSet presAssocID="{7453FEE8-1608-4802-8A06-A200E9A2550F}" presName="compNode" presStyleCnt="0"/>
      <dgm:spPr/>
    </dgm:pt>
    <dgm:pt modelId="{139D3290-02BB-45E8-878E-97E75883BF31}" type="pres">
      <dgm:prSet presAssocID="{7453FEE8-1608-4802-8A06-A200E9A2550F}" presName="childRect" presStyleLbl="bgAcc1" presStyleIdx="1" presStyleCnt="3" custScaleY="59594">
        <dgm:presLayoutVars>
          <dgm:bulletEnabled val="1"/>
        </dgm:presLayoutVars>
      </dgm:prSet>
      <dgm:spPr>
        <a:ln>
          <a:solidFill>
            <a:srgbClr val="92D050"/>
          </a:solidFill>
        </a:ln>
      </dgm:spPr>
    </dgm:pt>
    <dgm:pt modelId="{BEBA2C31-37BB-47A4-858E-D5454EEB72C2}" type="pres">
      <dgm:prSet presAssocID="{7453FEE8-1608-4802-8A06-A200E9A2550F}" presName="parentText" presStyleLbl="node1" presStyleIdx="0" presStyleCnt="0">
        <dgm:presLayoutVars>
          <dgm:chMax val="0"/>
          <dgm:bulletEnabled val="1"/>
        </dgm:presLayoutVars>
      </dgm:prSet>
      <dgm:spPr/>
    </dgm:pt>
    <dgm:pt modelId="{4FA58FA0-F000-4873-9B2D-E54C69BA7669}" type="pres">
      <dgm:prSet presAssocID="{7453FEE8-1608-4802-8A06-A200E9A2550F}" presName="parentRect" presStyleLbl="alignNode1" presStyleIdx="1" presStyleCnt="3" custLinFactNeighborX="-62" custLinFactNeighborY="-47621"/>
      <dgm:spPr/>
    </dgm:pt>
    <dgm:pt modelId="{1F7D045A-2B08-422B-AC81-2AD065B088A5}" type="pres">
      <dgm:prSet presAssocID="{7453FEE8-1608-4802-8A06-A200E9A2550F}" presName="adorn" presStyleLbl="fgAccFollowNode1" presStyleIdx="1" presStyleCnt="3" custLinFactNeighborX="5422" custLinFactNeighborY="-38694"/>
      <dgm:spPr>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dgm:spPr>
    </dgm:pt>
    <dgm:pt modelId="{EBF7D077-73AC-4E52-ACBB-CDFF702C1640}" type="pres">
      <dgm:prSet presAssocID="{8F23CDB7-3C26-44E1-931A-9D7F8C4BE4D5}" presName="sibTrans" presStyleLbl="sibTrans2D1" presStyleIdx="0" presStyleCnt="0"/>
      <dgm:spPr/>
    </dgm:pt>
    <dgm:pt modelId="{897EEEEC-509F-426A-90D1-C76886839F57}" type="pres">
      <dgm:prSet presAssocID="{9810AF53-8DF7-4EC2-9EF3-51C23390D981}" presName="compNode" presStyleCnt="0"/>
      <dgm:spPr/>
    </dgm:pt>
    <dgm:pt modelId="{BAA45AD0-D217-4970-89D4-562172B77EE4}" type="pres">
      <dgm:prSet presAssocID="{9810AF53-8DF7-4EC2-9EF3-51C23390D981}" presName="childRect" presStyleLbl="bgAcc1" presStyleIdx="2" presStyleCnt="3" custScaleY="62988">
        <dgm:presLayoutVars>
          <dgm:bulletEnabled val="1"/>
        </dgm:presLayoutVars>
      </dgm:prSet>
      <dgm:spPr>
        <a:ln>
          <a:solidFill>
            <a:srgbClr val="92D050"/>
          </a:solidFill>
        </a:ln>
      </dgm:spPr>
    </dgm:pt>
    <dgm:pt modelId="{8004DEBF-3EA6-4AB5-B24F-902723F5998F}" type="pres">
      <dgm:prSet presAssocID="{9810AF53-8DF7-4EC2-9EF3-51C23390D981}" presName="parentText" presStyleLbl="node1" presStyleIdx="0" presStyleCnt="0">
        <dgm:presLayoutVars>
          <dgm:chMax val="0"/>
          <dgm:bulletEnabled val="1"/>
        </dgm:presLayoutVars>
      </dgm:prSet>
      <dgm:spPr/>
    </dgm:pt>
    <dgm:pt modelId="{4BD4240A-5D84-4840-BDAD-85B983562883}" type="pres">
      <dgm:prSet presAssocID="{9810AF53-8DF7-4EC2-9EF3-51C23390D981}" presName="parentRect" presStyleLbl="alignNode1" presStyleIdx="2" presStyleCnt="3" custLinFactNeighborX="-13" custLinFactNeighborY="-46948"/>
      <dgm:spPr/>
    </dgm:pt>
    <dgm:pt modelId="{DA859F60-FE7A-47F6-B929-ACD39080024F}" type="pres">
      <dgm:prSet presAssocID="{9810AF53-8DF7-4EC2-9EF3-51C23390D981}" presName="adorn" presStyleLbl="fgAccFollowNode1" presStyleIdx="2" presStyleCnt="3" custLinFactNeighborX="2484" custLinFactNeighborY="-32204"/>
      <dgm:spPr>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Lst>
  <dgm:cxnLst>
    <dgm:cxn modelId="{15C2E516-0331-4355-BDAE-4570DDBFE030}" srcId="{E374AAD5-DC6A-4FA3-8478-33DAF1500017}" destId="{7453FEE8-1608-4802-8A06-A200E9A2550F}" srcOrd="1" destOrd="0" parTransId="{4A3268DE-8FD3-4F18-9F9D-3C6E58847FB0}" sibTransId="{8F23CDB7-3C26-44E1-931A-9D7F8C4BE4D5}"/>
    <dgm:cxn modelId="{0B672931-B84E-4478-AB20-818BB1D1A89C}" srcId="{E374AAD5-DC6A-4FA3-8478-33DAF1500017}" destId="{9810AF53-8DF7-4EC2-9EF3-51C23390D981}" srcOrd="2" destOrd="0" parTransId="{81E88541-9DDE-4346-97AE-F5D5DFD86A70}" sibTransId="{D338E201-9866-4B92-BA79-39F2BC033D53}"/>
    <dgm:cxn modelId="{F8A03531-40EB-4299-B0D3-56718B2CAC8B}" type="presOf" srcId="{8F23CDB7-3C26-44E1-931A-9D7F8C4BE4D5}" destId="{EBF7D077-73AC-4E52-ACBB-CDFF702C1640}" srcOrd="0" destOrd="0" presId="urn:microsoft.com/office/officeart/2005/8/layout/bList2#1"/>
    <dgm:cxn modelId="{D5C27F37-791E-4954-BC55-C54E4006C491}" type="presOf" srcId="{CEB1961D-F16F-4CC9-874C-6481BE387F0F}" destId="{5DC60883-E8B3-4570-BE88-33C38DFC42D6}" srcOrd="0" destOrd="0" presId="urn:microsoft.com/office/officeart/2005/8/layout/bList2#1"/>
    <dgm:cxn modelId="{17EB7662-BC18-4334-9AEB-AC9D3535F445}" type="presOf" srcId="{E374AAD5-DC6A-4FA3-8478-33DAF1500017}" destId="{2283E64F-5DB5-4B25-B0AB-0BB79107E123}" srcOrd="0" destOrd="0" presId="urn:microsoft.com/office/officeart/2005/8/layout/bList2#1"/>
    <dgm:cxn modelId="{0069974D-4DA3-45FC-A4A5-144FECC2AF68}" type="presOf" srcId="{6E3BD93C-75B3-4D20-A75F-4C1D055A4990}" destId="{FC46FA74-5538-4481-BABB-3EE9D618968E}" srcOrd="0" destOrd="0" presId="urn:microsoft.com/office/officeart/2005/8/layout/bList2#1"/>
    <dgm:cxn modelId="{730E4151-03ED-4108-BB2B-ED738FB3AB33}" type="presOf" srcId="{CEB1961D-F16F-4CC9-874C-6481BE387F0F}" destId="{C70CFBDB-F1F8-4709-9E53-08C797B72299}" srcOrd="1" destOrd="0" presId="urn:microsoft.com/office/officeart/2005/8/layout/bList2#1"/>
    <dgm:cxn modelId="{0BC54953-CE16-4836-8195-48A7A588B3BC}" type="presOf" srcId="{7453FEE8-1608-4802-8A06-A200E9A2550F}" destId="{BEBA2C31-37BB-47A4-858E-D5454EEB72C2}" srcOrd="0" destOrd="0" presId="urn:microsoft.com/office/officeart/2005/8/layout/bList2#1"/>
    <dgm:cxn modelId="{0120D083-D16B-431F-BE1D-81D187A8B099}" type="presOf" srcId="{7453FEE8-1608-4802-8A06-A200E9A2550F}" destId="{4FA58FA0-F000-4873-9B2D-E54C69BA7669}" srcOrd="1" destOrd="0" presId="urn:microsoft.com/office/officeart/2005/8/layout/bList2#1"/>
    <dgm:cxn modelId="{21A1B9CB-9AD6-405D-B6D4-A58D637DDCCC}" type="presOf" srcId="{9810AF53-8DF7-4EC2-9EF3-51C23390D981}" destId="{8004DEBF-3EA6-4AB5-B24F-902723F5998F}" srcOrd="0" destOrd="0" presId="urn:microsoft.com/office/officeart/2005/8/layout/bList2#1"/>
    <dgm:cxn modelId="{E55E4EE7-A526-4532-963F-A135EA028487}" type="presOf" srcId="{9810AF53-8DF7-4EC2-9EF3-51C23390D981}" destId="{4BD4240A-5D84-4840-BDAD-85B983562883}" srcOrd="1" destOrd="0" presId="urn:microsoft.com/office/officeart/2005/8/layout/bList2#1"/>
    <dgm:cxn modelId="{729BA2FE-3084-4802-8748-83909B7015C3}" srcId="{E374AAD5-DC6A-4FA3-8478-33DAF1500017}" destId="{CEB1961D-F16F-4CC9-874C-6481BE387F0F}" srcOrd="0" destOrd="0" parTransId="{22BC41BE-4311-46E5-A8B6-37D9ACA82A6C}" sibTransId="{6E3BD93C-75B3-4D20-A75F-4C1D055A4990}"/>
    <dgm:cxn modelId="{4DA7D91F-58A0-4C52-815A-6AEEC0AC9685}" type="presParOf" srcId="{2283E64F-5DB5-4B25-B0AB-0BB79107E123}" destId="{605A186A-9341-452D-AA0C-A7F8A86D5727}" srcOrd="0" destOrd="0" presId="urn:microsoft.com/office/officeart/2005/8/layout/bList2#1"/>
    <dgm:cxn modelId="{DAC34E04-1D88-420D-8033-6168952080A3}" type="presParOf" srcId="{605A186A-9341-452D-AA0C-A7F8A86D5727}" destId="{A078836A-7BB2-4B61-949C-AFB6BB3B182B}" srcOrd="0" destOrd="0" presId="urn:microsoft.com/office/officeart/2005/8/layout/bList2#1"/>
    <dgm:cxn modelId="{B0128A3D-FD48-41D0-A7EC-F741A1EF71FC}" type="presParOf" srcId="{605A186A-9341-452D-AA0C-A7F8A86D5727}" destId="{5DC60883-E8B3-4570-BE88-33C38DFC42D6}" srcOrd="1" destOrd="0" presId="urn:microsoft.com/office/officeart/2005/8/layout/bList2#1"/>
    <dgm:cxn modelId="{20450430-9C2A-4483-9559-F00CE71621E9}" type="presParOf" srcId="{605A186A-9341-452D-AA0C-A7F8A86D5727}" destId="{C70CFBDB-F1F8-4709-9E53-08C797B72299}" srcOrd="2" destOrd="0" presId="urn:microsoft.com/office/officeart/2005/8/layout/bList2#1"/>
    <dgm:cxn modelId="{C126B1FE-86C1-4D0E-9BF1-495D00BBB01B}" type="presParOf" srcId="{605A186A-9341-452D-AA0C-A7F8A86D5727}" destId="{1FEAD9D2-FF3A-4689-9F46-8702141BCAC3}" srcOrd="3" destOrd="0" presId="urn:microsoft.com/office/officeart/2005/8/layout/bList2#1"/>
    <dgm:cxn modelId="{8A39B76B-9BB0-4E3A-976C-FF433F993BFB}" type="presParOf" srcId="{2283E64F-5DB5-4B25-B0AB-0BB79107E123}" destId="{FC46FA74-5538-4481-BABB-3EE9D618968E}" srcOrd="1" destOrd="0" presId="urn:microsoft.com/office/officeart/2005/8/layout/bList2#1"/>
    <dgm:cxn modelId="{C63E348B-311B-48E5-BDEA-247FD18307AD}" type="presParOf" srcId="{2283E64F-5DB5-4B25-B0AB-0BB79107E123}" destId="{DEEBAE88-12D4-4ED3-ACAC-77F013EA5187}" srcOrd="2" destOrd="0" presId="urn:microsoft.com/office/officeart/2005/8/layout/bList2#1"/>
    <dgm:cxn modelId="{BEF615F6-9693-4DF3-B90C-36E14BE21171}" type="presParOf" srcId="{DEEBAE88-12D4-4ED3-ACAC-77F013EA5187}" destId="{139D3290-02BB-45E8-878E-97E75883BF31}" srcOrd="0" destOrd="0" presId="urn:microsoft.com/office/officeart/2005/8/layout/bList2#1"/>
    <dgm:cxn modelId="{7AD96D36-0BDC-48BE-937B-65CD1FBEC04C}" type="presParOf" srcId="{DEEBAE88-12D4-4ED3-ACAC-77F013EA5187}" destId="{BEBA2C31-37BB-47A4-858E-D5454EEB72C2}" srcOrd="1" destOrd="0" presId="urn:microsoft.com/office/officeart/2005/8/layout/bList2#1"/>
    <dgm:cxn modelId="{D8F009DC-1B6B-4080-B42E-66A8F116ACE7}" type="presParOf" srcId="{DEEBAE88-12D4-4ED3-ACAC-77F013EA5187}" destId="{4FA58FA0-F000-4873-9B2D-E54C69BA7669}" srcOrd="2" destOrd="0" presId="urn:microsoft.com/office/officeart/2005/8/layout/bList2#1"/>
    <dgm:cxn modelId="{BCFF69DC-8C92-42AA-B9C4-490EF84C9CA5}" type="presParOf" srcId="{DEEBAE88-12D4-4ED3-ACAC-77F013EA5187}" destId="{1F7D045A-2B08-422B-AC81-2AD065B088A5}" srcOrd="3" destOrd="0" presId="urn:microsoft.com/office/officeart/2005/8/layout/bList2#1"/>
    <dgm:cxn modelId="{FE549DC0-19F3-4DFC-9CC4-919A197B9D75}" type="presParOf" srcId="{2283E64F-5DB5-4B25-B0AB-0BB79107E123}" destId="{EBF7D077-73AC-4E52-ACBB-CDFF702C1640}" srcOrd="3" destOrd="0" presId="urn:microsoft.com/office/officeart/2005/8/layout/bList2#1"/>
    <dgm:cxn modelId="{E5D82668-BD14-4FC9-AC39-95847454CC84}" type="presParOf" srcId="{2283E64F-5DB5-4B25-B0AB-0BB79107E123}" destId="{897EEEEC-509F-426A-90D1-C76886839F57}" srcOrd="4" destOrd="0" presId="urn:microsoft.com/office/officeart/2005/8/layout/bList2#1"/>
    <dgm:cxn modelId="{AE149D3E-BE19-4666-9576-BCE686A566E2}" type="presParOf" srcId="{897EEEEC-509F-426A-90D1-C76886839F57}" destId="{BAA45AD0-D217-4970-89D4-562172B77EE4}" srcOrd="0" destOrd="0" presId="urn:microsoft.com/office/officeart/2005/8/layout/bList2#1"/>
    <dgm:cxn modelId="{0DBAA95A-66DF-4618-9A73-6C5123A75089}" type="presParOf" srcId="{897EEEEC-509F-426A-90D1-C76886839F57}" destId="{8004DEBF-3EA6-4AB5-B24F-902723F5998F}" srcOrd="1" destOrd="0" presId="urn:microsoft.com/office/officeart/2005/8/layout/bList2#1"/>
    <dgm:cxn modelId="{B54E6886-B36B-406B-9665-8F551AA65E56}" type="presParOf" srcId="{897EEEEC-509F-426A-90D1-C76886839F57}" destId="{4BD4240A-5D84-4840-BDAD-85B983562883}" srcOrd="2" destOrd="0" presId="urn:microsoft.com/office/officeart/2005/8/layout/bList2#1"/>
    <dgm:cxn modelId="{A238230B-4EE5-4B70-8A55-36D2263C7D6A}" type="presParOf" srcId="{897EEEEC-509F-426A-90D1-C76886839F57}" destId="{DA859F60-FE7A-47F6-B929-ACD39080024F}" srcOrd="3" destOrd="0" presId="urn:microsoft.com/office/officeart/2005/8/layout/bList2#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78836A-7BB2-4B61-949C-AFB6BB3B182B}">
      <dsp:nvSpPr>
        <dsp:cNvPr id="0" name=""/>
        <dsp:cNvSpPr/>
      </dsp:nvSpPr>
      <dsp:spPr>
        <a:xfrm>
          <a:off x="6033" y="774996"/>
          <a:ext cx="2605848" cy="1209648"/>
        </a:xfrm>
        <a:prstGeom prst="round2SameRect">
          <a:avLst>
            <a:gd name="adj1" fmla="val 8000"/>
            <a:gd name="adj2" fmla="val 0"/>
          </a:avLst>
        </a:prstGeom>
        <a:solidFill>
          <a:schemeClr val="lt1">
            <a:alpha val="90000"/>
            <a:hueOff val="0"/>
            <a:satOff val="0"/>
            <a:lumOff val="0"/>
            <a:alphaOff val="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dsp:style>
    </dsp:sp>
    <dsp:sp modelId="{C70CFBDB-F1F8-4709-9E53-08C797B72299}">
      <dsp:nvSpPr>
        <dsp:cNvPr id="0" name=""/>
        <dsp:cNvSpPr/>
      </dsp:nvSpPr>
      <dsp:spPr>
        <a:xfrm>
          <a:off x="6033" y="1953335"/>
          <a:ext cx="2605848" cy="836440"/>
        </a:xfrm>
        <a:prstGeom prst="rect">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marL="0" lvl="0" indent="0" algn="l" defTabSz="1333500">
            <a:lnSpc>
              <a:spcPct val="90000"/>
            </a:lnSpc>
            <a:spcBef>
              <a:spcPct val="0"/>
            </a:spcBef>
            <a:spcAft>
              <a:spcPct val="35000"/>
            </a:spcAft>
            <a:buNone/>
          </a:pPr>
          <a:r>
            <a:rPr lang="de-DE" sz="3000" kern="1200" dirty="0"/>
            <a:t>  50 – 90 %</a:t>
          </a:r>
        </a:p>
      </dsp:txBody>
      <dsp:txXfrm>
        <a:off x="6033" y="1953335"/>
        <a:ext cx="1835104" cy="836440"/>
      </dsp:txXfrm>
    </dsp:sp>
    <dsp:sp modelId="{1FEAD9D2-FF3A-4689-9F46-8702141BCAC3}">
      <dsp:nvSpPr>
        <dsp:cNvPr id="0" name=""/>
        <dsp:cNvSpPr/>
      </dsp:nvSpPr>
      <dsp:spPr>
        <a:xfrm>
          <a:off x="1914852" y="2169381"/>
          <a:ext cx="912046" cy="912046"/>
        </a:xfrm>
        <a:prstGeom prst="ellipse">
          <a:avLst/>
        </a:prstGeom>
        <a:blipFill>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39D3290-02BB-45E8-878E-97E75883BF31}">
      <dsp:nvSpPr>
        <dsp:cNvPr id="0" name=""/>
        <dsp:cNvSpPr/>
      </dsp:nvSpPr>
      <dsp:spPr>
        <a:xfrm>
          <a:off x="3052853" y="787601"/>
          <a:ext cx="2605848" cy="1159228"/>
        </a:xfrm>
        <a:prstGeom prst="round2SameRect">
          <a:avLst>
            <a:gd name="adj1" fmla="val 8000"/>
            <a:gd name="adj2" fmla="val 0"/>
          </a:avLst>
        </a:prstGeom>
        <a:solidFill>
          <a:schemeClr val="lt1">
            <a:alpha val="90000"/>
            <a:hueOff val="0"/>
            <a:satOff val="0"/>
            <a:lumOff val="0"/>
            <a:alphaOff val="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dsp:style>
    </dsp:sp>
    <dsp:sp modelId="{4FA58FA0-F000-4873-9B2D-E54C69BA7669}">
      <dsp:nvSpPr>
        <dsp:cNvPr id="0" name=""/>
        <dsp:cNvSpPr/>
      </dsp:nvSpPr>
      <dsp:spPr>
        <a:xfrm>
          <a:off x="3051238" y="1941500"/>
          <a:ext cx="2605848" cy="836440"/>
        </a:xfrm>
        <a:prstGeom prst="rect">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marL="0" lvl="0" indent="0" algn="l" defTabSz="1333500">
            <a:lnSpc>
              <a:spcPct val="90000"/>
            </a:lnSpc>
            <a:spcBef>
              <a:spcPct val="0"/>
            </a:spcBef>
            <a:spcAft>
              <a:spcPct val="35000"/>
            </a:spcAft>
            <a:buNone/>
          </a:pPr>
          <a:r>
            <a:rPr lang="de-DE" sz="3000" kern="1200" dirty="0"/>
            <a:t>  80 %</a:t>
          </a:r>
        </a:p>
      </dsp:txBody>
      <dsp:txXfrm>
        <a:off x="3051238" y="1941500"/>
        <a:ext cx="1835104" cy="836440"/>
      </dsp:txXfrm>
    </dsp:sp>
    <dsp:sp modelId="{1F7D045A-2B08-422B-AC81-2AD065B088A5}">
      <dsp:nvSpPr>
        <dsp:cNvPr id="0" name=""/>
        <dsp:cNvSpPr/>
      </dsp:nvSpPr>
      <dsp:spPr>
        <a:xfrm>
          <a:off x="5011124" y="2119774"/>
          <a:ext cx="912046" cy="912046"/>
        </a:xfrm>
        <a:prstGeom prst="ellipse">
          <a:avLst/>
        </a:prstGeom>
        <a:blipFill>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AA45AD0-D217-4970-89D4-562172B77EE4}">
      <dsp:nvSpPr>
        <dsp:cNvPr id="0" name=""/>
        <dsp:cNvSpPr/>
      </dsp:nvSpPr>
      <dsp:spPr>
        <a:xfrm>
          <a:off x="6099674" y="771096"/>
          <a:ext cx="2605848" cy="1225249"/>
        </a:xfrm>
        <a:prstGeom prst="round2SameRect">
          <a:avLst>
            <a:gd name="adj1" fmla="val 8000"/>
            <a:gd name="adj2" fmla="val 0"/>
          </a:avLst>
        </a:prstGeom>
        <a:solidFill>
          <a:schemeClr val="lt1">
            <a:alpha val="90000"/>
            <a:hueOff val="0"/>
            <a:satOff val="0"/>
            <a:lumOff val="0"/>
            <a:alphaOff val="0"/>
          </a:schemeClr>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dsp:style>
    </dsp:sp>
    <dsp:sp modelId="{4BD4240A-5D84-4840-BDAD-85B983562883}">
      <dsp:nvSpPr>
        <dsp:cNvPr id="0" name=""/>
        <dsp:cNvSpPr/>
      </dsp:nvSpPr>
      <dsp:spPr>
        <a:xfrm>
          <a:off x="6099335" y="1963634"/>
          <a:ext cx="2605848" cy="836440"/>
        </a:xfrm>
        <a:prstGeom prst="rect">
          <a:avLst/>
        </a:prstGeom>
        <a:solidFill>
          <a:srgbClr val="92D050"/>
        </a:solidFill>
        <a:ln w="12700" cap="flat" cmpd="sng" algn="ctr">
          <a:solidFill>
            <a:srgbClr val="92D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0" rIns="38100" bIns="0" numCol="1" spcCol="1270" anchor="ctr" anchorCtr="0">
          <a:noAutofit/>
        </a:bodyPr>
        <a:lstStyle/>
        <a:p>
          <a:pPr marL="0" lvl="0" indent="0" algn="l" defTabSz="1333500">
            <a:lnSpc>
              <a:spcPct val="90000"/>
            </a:lnSpc>
            <a:spcBef>
              <a:spcPct val="0"/>
            </a:spcBef>
            <a:spcAft>
              <a:spcPct val="35000"/>
            </a:spcAft>
            <a:buNone/>
          </a:pPr>
          <a:r>
            <a:rPr lang="de-DE" sz="3000" kern="1200" dirty="0"/>
            <a:t>    5 – 20 %</a:t>
          </a:r>
        </a:p>
      </dsp:txBody>
      <dsp:txXfrm>
        <a:off x="6099335" y="1963634"/>
        <a:ext cx="1835104" cy="836440"/>
      </dsp:txXfrm>
    </dsp:sp>
    <dsp:sp modelId="{DA859F60-FE7A-47F6-B929-ACD39080024F}">
      <dsp:nvSpPr>
        <dsp:cNvPr id="0" name=""/>
        <dsp:cNvSpPr/>
      </dsp:nvSpPr>
      <dsp:spPr>
        <a:xfrm>
          <a:off x="8014527" y="2195471"/>
          <a:ext cx="912046" cy="912046"/>
        </a:xfrm>
        <a:prstGeom prst="ellipse">
          <a:avLst/>
        </a:prstGeom>
        <a:blipFill>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EE2B849-C1B6-4504-BE53-4F9BF8484E51}" type="datetimeFigureOut">
              <a:rPr lang="ru-RU" smtClean="0"/>
              <a:t>05.02.2023</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4A4779-16A0-49C4-9DE0-4992E45649E1}" type="slidenum">
              <a:rPr lang="ru-RU" smtClean="0"/>
              <a:t>‹#›</a:t>
            </a:fld>
            <a:endParaRPr lang="ru-RU"/>
          </a:p>
        </p:txBody>
      </p:sp>
    </p:spTree>
    <p:extLst>
      <p:ext uri="{BB962C8B-B14F-4D97-AF65-F5344CB8AC3E}">
        <p14:creationId xmlns:p14="http://schemas.microsoft.com/office/powerpoint/2010/main" val="38220804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CE63E2-4643-4245-B7F1-8C603555C822}" type="datetimeFigureOut">
              <a:rPr lang="de-DE" smtClean="0"/>
              <a:t>05.02.2023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9C26EC-78A9-494F-8F2C-6D665B06433E}" type="slidenum">
              <a:rPr lang="de-DE" smtClean="0"/>
              <a:t>‹#›</a:t>
            </a:fld>
            <a:endParaRPr lang="de-DE"/>
          </a:p>
        </p:txBody>
      </p:sp>
    </p:spTree>
    <p:extLst>
      <p:ext uri="{BB962C8B-B14F-4D97-AF65-F5344CB8AC3E}">
        <p14:creationId xmlns:p14="http://schemas.microsoft.com/office/powerpoint/2010/main" val="12954478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4A8465C5-8F0B-4C1A-BBB4-EB436518B318}" type="slidenum">
              <a:rPr lang="de-DE" smtClean="0"/>
              <a:t>10</a:t>
            </a:fld>
            <a:endParaRPr lang="de-DE"/>
          </a:p>
        </p:txBody>
      </p:sp>
    </p:spTree>
    <p:extLst>
      <p:ext uri="{BB962C8B-B14F-4D97-AF65-F5344CB8AC3E}">
        <p14:creationId xmlns:p14="http://schemas.microsoft.com/office/powerpoint/2010/main" val="5777062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8879007-2B40-4A6F-A404-29C5834DF7F6}" type="slidenum">
              <a:rPr lang="en-GB" noProof="0" smtClean="0"/>
              <a:pPr/>
              <a:t>15</a:t>
            </a:fld>
            <a:endParaRPr lang="en-GB" noProof="0"/>
          </a:p>
        </p:txBody>
      </p:sp>
    </p:spTree>
    <p:extLst>
      <p:ext uri="{BB962C8B-B14F-4D97-AF65-F5344CB8AC3E}">
        <p14:creationId xmlns:p14="http://schemas.microsoft.com/office/powerpoint/2010/main" val="2926782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B8879007-2B40-4A6F-A404-29C5834DF7F6}" type="slidenum">
              <a:rPr lang="en-GB" noProof="0" smtClean="0"/>
              <a:pPr/>
              <a:t>16</a:t>
            </a:fld>
            <a:endParaRPr lang="en-GB" noProof="0"/>
          </a:p>
        </p:txBody>
      </p:sp>
    </p:spTree>
    <p:extLst>
      <p:ext uri="{BB962C8B-B14F-4D97-AF65-F5344CB8AC3E}">
        <p14:creationId xmlns:p14="http://schemas.microsoft.com/office/powerpoint/2010/main" val="836048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gif"/><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p:spTree>
      <p:nvGrpSpPr>
        <p:cNvPr id="1" name=""/>
        <p:cNvGrpSpPr/>
        <p:nvPr/>
      </p:nvGrpSpPr>
      <p:grpSpPr>
        <a:xfrm>
          <a:off x="0" y="0"/>
          <a:ext cx="0" cy="0"/>
          <a:chOff x="0" y="0"/>
          <a:chExt cx="0" cy="0"/>
        </a:xfrm>
      </p:grpSpPr>
      <p:pic>
        <p:nvPicPr>
          <p:cNvPr id="4" name="Рисунок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175"/>
            <a:ext cx="12192000" cy="6851650"/>
          </a:xfrm>
          <a:prstGeom prst="rect">
            <a:avLst/>
          </a:prstGeom>
        </p:spPr>
      </p:pic>
      <p:sp>
        <p:nvSpPr>
          <p:cNvPr id="2" name="Заголовок 1"/>
          <p:cNvSpPr>
            <a:spLocks noGrp="1"/>
          </p:cNvSpPr>
          <p:nvPr>
            <p:ph type="ctrTitle" hasCustomPrompt="1"/>
          </p:nvPr>
        </p:nvSpPr>
        <p:spPr>
          <a:xfrm>
            <a:off x="942886" y="1606608"/>
            <a:ext cx="9144000" cy="2108453"/>
          </a:xfrm>
        </p:spPr>
        <p:txBody>
          <a:bodyPr anchor="b">
            <a:normAutofit/>
          </a:bodyPr>
          <a:lstStyle>
            <a:lvl1pPr algn="l">
              <a:defRPr sz="4800" b="1" i="0" cap="all" baseline="0">
                <a:solidFill>
                  <a:schemeClr val="bg1"/>
                </a:solidFill>
                <a:latin typeface="Arial" panose="020B0604020202020204" pitchFamily="34" charset="0"/>
                <a:cs typeface="Arial" panose="020B0604020202020204" pitchFamily="34" charset="0"/>
              </a:defRPr>
            </a:lvl1pPr>
          </a:lstStyle>
          <a:p>
            <a:r>
              <a:rPr lang="en-US" dirty="0"/>
              <a:t>Put your title here</a:t>
            </a:r>
            <a:endParaRPr lang="ru-RU" dirty="0"/>
          </a:p>
        </p:txBody>
      </p:sp>
      <p:sp>
        <p:nvSpPr>
          <p:cNvPr id="3" name="Подзаголовок 2"/>
          <p:cNvSpPr>
            <a:spLocks noGrp="1"/>
          </p:cNvSpPr>
          <p:nvPr>
            <p:ph type="subTitle" idx="1" hasCustomPrompt="1"/>
          </p:nvPr>
        </p:nvSpPr>
        <p:spPr>
          <a:xfrm>
            <a:off x="942886" y="4434621"/>
            <a:ext cx="9144000" cy="850321"/>
          </a:xfrm>
        </p:spPr>
        <p:txBody>
          <a:bodyPr>
            <a:normAutofit/>
          </a:bodyPr>
          <a:lstStyle>
            <a:lvl1pPr marL="0" indent="0" algn="l">
              <a:lnSpc>
                <a:spcPct val="100000"/>
              </a:lnSpc>
              <a:spcBef>
                <a:spcPts val="200"/>
              </a:spcBef>
              <a:buNone/>
              <a:defRPr sz="180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Aenean commodo ligula eget dolor. </a:t>
            </a:r>
          </a:p>
          <a:p>
            <a:r>
              <a:rPr lang="es-ES" dirty="0"/>
              <a:t>Aenean massa.</a:t>
            </a:r>
            <a:endParaRPr lang="ru-RU" dirty="0"/>
          </a:p>
        </p:txBody>
      </p:sp>
    </p:spTree>
    <p:extLst>
      <p:ext uri="{BB962C8B-B14F-4D97-AF65-F5344CB8AC3E}">
        <p14:creationId xmlns:p14="http://schemas.microsoft.com/office/powerpoint/2010/main" val="25669374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image 5">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175"/>
            <a:ext cx="12192000" cy="6851650"/>
          </a:xfrm>
          <a:prstGeom prst="rect">
            <a:avLst/>
          </a:prstGeom>
        </p:spPr>
      </p:pic>
      <p:sp>
        <p:nvSpPr>
          <p:cNvPr id="2" name="Заголовок 1"/>
          <p:cNvSpPr>
            <a:spLocks noGrp="1"/>
          </p:cNvSpPr>
          <p:nvPr>
            <p:ph type="title" hasCustomPrompt="1"/>
          </p:nvPr>
        </p:nvSpPr>
        <p:spPr>
          <a:xfrm>
            <a:off x="530552" y="365125"/>
            <a:ext cx="8527990" cy="1325563"/>
          </a:xfrm>
        </p:spPr>
        <p:txBody>
          <a:bodyPr anchor="b">
            <a:normAutofit/>
          </a:bodyPr>
          <a:lstStyle>
            <a:lvl1pPr>
              <a:defRPr sz="3200" b="1" cap="all" baseline="0">
                <a:latin typeface="Arial" panose="020B0604020202020204" pitchFamily="34" charset="0"/>
                <a:cs typeface="Arial" panose="020B0604020202020204" pitchFamily="34" charset="0"/>
              </a:defRPr>
            </a:lvl1pPr>
          </a:lstStyle>
          <a:p>
            <a:r>
              <a:rPr lang="en-US" dirty="0"/>
              <a:t>Make a strong point</a:t>
            </a:r>
            <a:endParaRPr lang="ru-RU" dirty="0"/>
          </a:p>
        </p:txBody>
      </p:sp>
      <p:sp>
        <p:nvSpPr>
          <p:cNvPr id="7" name="Подзаголовок 2"/>
          <p:cNvSpPr>
            <a:spLocks noGrp="1"/>
          </p:cNvSpPr>
          <p:nvPr>
            <p:ph type="subTitle" idx="1" hasCustomPrompt="1"/>
          </p:nvPr>
        </p:nvSpPr>
        <p:spPr>
          <a:xfrm>
            <a:off x="530551" y="2144341"/>
            <a:ext cx="10980633" cy="692863"/>
          </a:xfrm>
        </p:spPr>
        <p:txBody>
          <a:bodyPr>
            <a:normAutofit/>
          </a:bodyPr>
          <a:lstStyle>
            <a:lvl1pPr marL="0" indent="0" algn="l">
              <a:lnSpc>
                <a:spcPct val="100000"/>
              </a:lnSpc>
              <a:spcBef>
                <a:spcPts val="200"/>
              </a:spcBef>
              <a:buNone/>
              <a:defRPr sz="1600" baseline="0">
                <a:solidFill>
                  <a:schemeClr val="bg2">
                    <a:lumMod val="1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To change the position of the photo go Format - Crop</a:t>
            </a:r>
            <a:endParaRPr lang="ru-RU" dirty="0"/>
          </a:p>
        </p:txBody>
      </p:sp>
      <p:sp>
        <p:nvSpPr>
          <p:cNvPr id="5" name="Рисунок 4"/>
          <p:cNvSpPr>
            <a:spLocks noGrp="1"/>
          </p:cNvSpPr>
          <p:nvPr>
            <p:ph type="pic" sz="quarter" idx="15" hasCustomPrompt="1"/>
          </p:nvPr>
        </p:nvSpPr>
        <p:spPr>
          <a:xfrm>
            <a:off x="635134" y="3501953"/>
            <a:ext cx="1918225" cy="1916732"/>
          </a:xfrm>
          <a:prstGeom prst="ellipse">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dirty="0"/>
              <a:t>Insert an image here</a:t>
            </a:r>
            <a:endParaRPr lang="ru-RU" dirty="0"/>
          </a:p>
        </p:txBody>
      </p:sp>
      <p:sp>
        <p:nvSpPr>
          <p:cNvPr id="8" name="Рисунок 4"/>
          <p:cNvSpPr>
            <a:spLocks noGrp="1"/>
          </p:cNvSpPr>
          <p:nvPr>
            <p:ph type="pic" sz="quarter" idx="16" hasCustomPrompt="1"/>
          </p:nvPr>
        </p:nvSpPr>
        <p:spPr>
          <a:xfrm>
            <a:off x="3621076" y="3501953"/>
            <a:ext cx="1918225" cy="1916732"/>
          </a:xfrm>
          <a:prstGeom prst="ellipse">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dirty="0"/>
              <a:t>Insert an image here</a:t>
            </a:r>
            <a:endParaRPr lang="ru-RU" dirty="0"/>
          </a:p>
        </p:txBody>
      </p:sp>
      <p:sp>
        <p:nvSpPr>
          <p:cNvPr id="9" name="Рисунок 4"/>
          <p:cNvSpPr>
            <a:spLocks noGrp="1"/>
          </p:cNvSpPr>
          <p:nvPr>
            <p:ph type="pic" sz="quarter" idx="17" hasCustomPrompt="1"/>
          </p:nvPr>
        </p:nvSpPr>
        <p:spPr>
          <a:xfrm>
            <a:off x="6607018" y="3501953"/>
            <a:ext cx="1918225" cy="1916732"/>
          </a:xfrm>
          <a:prstGeom prst="ellipse">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dirty="0"/>
              <a:t>Insert an image here</a:t>
            </a:r>
            <a:endParaRPr lang="ru-RU" dirty="0"/>
          </a:p>
        </p:txBody>
      </p:sp>
      <p:sp>
        <p:nvSpPr>
          <p:cNvPr id="10" name="Рисунок 4"/>
          <p:cNvSpPr>
            <a:spLocks noGrp="1"/>
          </p:cNvSpPr>
          <p:nvPr>
            <p:ph type="pic" sz="quarter" idx="18" hasCustomPrompt="1"/>
          </p:nvPr>
        </p:nvSpPr>
        <p:spPr>
          <a:xfrm>
            <a:off x="9592959" y="3508676"/>
            <a:ext cx="1918225" cy="1916732"/>
          </a:xfrm>
          <a:prstGeom prst="ellipse">
            <a:avLst/>
          </a:prstGeom>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dirty="0"/>
              <a:t>Insert an image here</a:t>
            </a:r>
            <a:endParaRPr lang="ru-RU" dirty="0"/>
          </a:p>
        </p:txBody>
      </p:sp>
    </p:spTree>
    <p:extLst>
      <p:ext uri="{BB962C8B-B14F-4D97-AF65-F5344CB8AC3E}">
        <p14:creationId xmlns:p14="http://schemas.microsoft.com/office/powerpoint/2010/main" val="23448024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ordered list 1">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175"/>
            <a:ext cx="12192000" cy="6851650"/>
          </a:xfrm>
          <a:prstGeom prst="rect">
            <a:avLst/>
          </a:prstGeom>
        </p:spPr>
      </p:pic>
      <p:sp>
        <p:nvSpPr>
          <p:cNvPr id="2" name="Заголовок 1"/>
          <p:cNvSpPr>
            <a:spLocks noGrp="1"/>
          </p:cNvSpPr>
          <p:nvPr>
            <p:ph type="title" hasCustomPrompt="1"/>
          </p:nvPr>
        </p:nvSpPr>
        <p:spPr>
          <a:xfrm>
            <a:off x="530552" y="365125"/>
            <a:ext cx="8527990" cy="1325563"/>
          </a:xfrm>
        </p:spPr>
        <p:txBody>
          <a:bodyPr anchor="b">
            <a:normAutofit/>
          </a:bodyPr>
          <a:lstStyle>
            <a:lvl1pPr>
              <a:defRPr sz="3200" b="1" cap="all" baseline="0">
                <a:latin typeface="Arial" panose="020B0604020202020204" pitchFamily="34" charset="0"/>
                <a:cs typeface="Arial" panose="020B0604020202020204" pitchFamily="34" charset="0"/>
              </a:defRPr>
            </a:lvl1pPr>
          </a:lstStyle>
          <a:p>
            <a:r>
              <a:rPr lang="en-US" dirty="0"/>
              <a:t>Make a strong point</a:t>
            </a:r>
            <a:endParaRPr lang="ru-RU" dirty="0"/>
          </a:p>
        </p:txBody>
      </p:sp>
      <p:sp>
        <p:nvSpPr>
          <p:cNvPr id="5" name="Текст 5"/>
          <p:cNvSpPr>
            <a:spLocks noGrp="1"/>
          </p:cNvSpPr>
          <p:nvPr>
            <p:ph type="body" sz="quarter" idx="10" hasCustomPrompt="1"/>
          </p:nvPr>
        </p:nvSpPr>
        <p:spPr>
          <a:xfrm>
            <a:off x="661988" y="2902038"/>
            <a:ext cx="2282825" cy="731292"/>
          </a:xfrm>
        </p:spPr>
        <p:txBody>
          <a:bodyPr anchor="t">
            <a:normAutofit/>
          </a:bodyPr>
          <a:lstStyle>
            <a:lvl1pPr marL="0" indent="0" algn="l">
              <a:buNone/>
              <a:defRPr lang="ru-RU" sz="1600" b="1" i="0" kern="1200" cap="all" baseline="0" dirty="0" smtClean="0">
                <a:solidFill>
                  <a:schemeClr val="bg2">
                    <a:lumMod val="10000"/>
                  </a:schemeClr>
                </a:solidFill>
                <a:latin typeface="Arial" panose="020B0604020202020204" pitchFamily="34" charset="0"/>
                <a:ea typeface="+mn-ea"/>
                <a:cs typeface="Arial" panose="020B0604020202020204" pitchFamily="34" charset="0"/>
              </a:defRPr>
            </a:lvl1pPr>
          </a:lstStyle>
          <a:p>
            <a:pPr lvl="0"/>
            <a:r>
              <a:rPr lang="en-US" dirty="0"/>
              <a:t>Write here the subtitle</a:t>
            </a:r>
          </a:p>
        </p:txBody>
      </p:sp>
      <p:sp>
        <p:nvSpPr>
          <p:cNvPr id="8" name="Текст 5"/>
          <p:cNvSpPr>
            <a:spLocks noGrp="1"/>
          </p:cNvSpPr>
          <p:nvPr>
            <p:ph type="body" sz="quarter" idx="11" hasCustomPrompt="1"/>
          </p:nvPr>
        </p:nvSpPr>
        <p:spPr>
          <a:xfrm>
            <a:off x="3487003" y="2902037"/>
            <a:ext cx="2282825" cy="722149"/>
          </a:xfrm>
        </p:spPr>
        <p:txBody>
          <a:bodyPr anchor="t">
            <a:normAutofit/>
          </a:bodyPr>
          <a:lstStyle>
            <a:lvl1pPr marL="0" indent="0" algn="l">
              <a:buNone/>
              <a:defRPr lang="ru-RU" sz="1600" b="1" i="0" kern="1200" cap="all" baseline="0" dirty="0" smtClean="0">
                <a:solidFill>
                  <a:schemeClr val="bg2">
                    <a:lumMod val="10000"/>
                  </a:schemeClr>
                </a:solidFill>
                <a:latin typeface="Arial" panose="020B0604020202020204" pitchFamily="34" charset="0"/>
                <a:ea typeface="+mn-ea"/>
                <a:cs typeface="Arial" panose="020B0604020202020204" pitchFamily="34" charset="0"/>
              </a:defRPr>
            </a:lvl1pPr>
          </a:lstStyle>
          <a:p>
            <a:pPr lvl="0"/>
            <a:r>
              <a:rPr lang="en-US" dirty="0"/>
              <a:t>Write here the subtitle</a:t>
            </a:r>
          </a:p>
        </p:txBody>
      </p:sp>
      <p:sp>
        <p:nvSpPr>
          <p:cNvPr id="9" name="Текст 5"/>
          <p:cNvSpPr>
            <a:spLocks noGrp="1"/>
          </p:cNvSpPr>
          <p:nvPr>
            <p:ph type="body" sz="quarter" idx="12" hasCustomPrompt="1"/>
          </p:nvPr>
        </p:nvSpPr>
        <p:spPr>
          <a:xfrm>
            <a:off x="6312018" y="2902037"/>
            <a:ext cx="2282825" cy="722149"/>
          </a:xfrm>
        </p:spPr>
        <p:txBody>
          <a:bodyPr anchor="t">
            <a:normAutofit/>
          </a:bodyPr>
          <a:lstStyle>
            <a:lvl1pPr marL="0" indent="0" algn="l">
              <a:buNone/>
              <a:defRPr lang="ru-RU" sz="1600" b="1" i="0" kern="1200" cap="all" baseline="0" dirty="0" smtClean="0">
                <a:solidFill>
                  <a:schemeClr val="bg2">
                    <a:lumMod val="10000"/>
                  </a:schemeClr>
                </a:solidFill>
                <a:latin typeface="Arial" panose="020B0604020202020204" pitchFamily="34" charset="0"/>
                <a:ea typeface="+mn-ea"/>
                <a:cs typeface="Arial" panose="020B0604020202020204" pitchFamily="34" charset="0"/>
              </a:defRPr>
            </a:lvl1pPr>
          </a:lstStyle>
          <a:p>
            <a:pPr lvl="0"/>
            <a:r>
              <a:rPr lang="en-US" dirty="0"/>
              <a:t>Write here the subtitle</a:t>
            </a:r>
          </a:p>
        </p:txBody>
      </p:sp>
      <p:sp>
        <p:nvSpPr>
          <p:cNvPr id="10" name="Текст 5"/>
          <p:cNvSpPr>
            <a:spLocks noGrp="1"/>
          </p:cNvSpPr>
          <p:nvPr>
            <p:ph type="body" sz="quarter" idx="13" hasCustomPrompt="1"/>
          </p:nvPr>
        </p:nvSpPr>
        <p:spPr>
          <a:xfrm>
            <a:off x="9137032" y="2892779"/>
            <a:ext cx="2282825" cy="722149"/>
          </a:xfrm>
        </p:spPr>
        <p:txBody>
          <a:bodyPr anchor="t">
            <a:normAutofit/>
          </a:bodyPr>
          <a:lstStyle>
            <a:lvl1pPr marL="0" indent="0" algn="l">
              <a:buNone/>
              <a:defRPr lang="ru-RU" sz="1600" b="1" i="0" kern="1200" cap="all" baseline="0" dirty="0" smtClean="0">
                <a:solidFill>
                  <a:schemeClr val="bg2">
                    <a:lumMod val="10000"/>
                  </a:schemeClr>
                </a:solidFill>
                <a:latin typeface="Arial" panose="020B0604020202020204" pitchFamily="34" charset="0"/>
                <a:ea typeface="+mn-ea"/>
                <a:cs typeface="Arial" panose="020B0604020202020204" pitchFamily="34" charset="0"/>
              </a:defRPr>
            </a:lvl1pPr>
          </a:lstStyle>
          <a:p>
            <a:pPr lvl="0"/>
            <a:r>
              <a:rPr lang="en-US" dirty="0"/>
              <a:t>Write here the subtitle</a:t>
            </a:r>
          </a:p>
        </p:txBody>
      </p:sp>
      <p:sp>
        <p:nvSpPr>
          <p:cNvPr id="11" name="Прямоугольник 10"/>
          <p:cNvSpPr/>
          <p:nvPr userDrawn="1"/>
        </p:nvSpPr>
        <p:spPr>
          <a:xfrm>
            <a:off x="753381" y="2281187"/>
            <a:ext cx="396000" cy="396000"/>
          </a:xfrm>
          <a:prstGeom prst="rect">
            <a:avLst/>
          </a:prstGeom>
          <a:solidFill>
            <a:srgbClr val="DDB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1</a:t>
            </a:r>
            <a:endParaRPr lang="ru-RU" sz="1600" b="1" dirty="0">
              <a:latin typeface="Arial" panose="020B0604020202020204" pitchFamily="34" charset="0"/>
              <a:cs typeface="Arial" panose="020B0604020202020204" pitchFamily="34" charset="0"/>
            </a:endParaRPr>
          </a:p>
        </p:txBody>
      </p:sp>
      <p:sp>
        <p:nvSpPr>
          <p:cNvPr id="12" name="Прямоугольник 11"/>
          <p:cNvSpPr/>
          <p:nvPr userDrawn="1"/>
        </p:nvSpPr>
        <p:spPr>
          <a:xfrm>
            <a:off x="3581605" y="2281186"/>
            <a:ext cx="396000" cy="396000"/>
          </a:xfrm>
          <a:prstGeom prst="rect">
            <a:avLst/>
          </a:prstGeom>
          <a:solidFill>
            <a:srgbClr val="DDB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2</a:t>
            </a:r>
            <a:endParaRPr lang="ru-RU" sz="1600" b="1" dirty="0">
              <a:latin typeface="Arial" panose="020B0604020202020204" pitchFamily="34" charset="0"/>
              <a:cs typeface="Arial" panose="020B0604020202020204" pitchFamily="34" charset="0"/>
            </a:endParaRPr>
          </a:p>
        </p:txBody>
      </p:sp>
      <p:sp>
        <p:nvSpPr>
          <p:cNvPr id="13" name="Прямоугольник 12"/>
          <p:cNvSpPr/>
          <p:nvPr userDrawn="1"/>
        </p:nvSpPr>
        <p:spPr>
          <a:xfrm>
            <a:off x="6409829" y="2281186"/>
            <a:ext cx="396000" cy="396000"/>
          </a:xfrm>
          <a:prstGeom prst="rect">
            <a:avLst/>
          </a:prstGeom>
          <a:solidFill>
            <a:srgbClr val="DDB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3</a:t>
            </a:r>
            <a:endParaRPr lang="ru-RU" sz="1600" b="1" dirty="0">
              <a:latin typeface="Arial" panose="020B0604020202020204" pitchFamily="34" charset="0"/>
              <a:cs typeface="Arial" panose="020B0604020202020204" pitchFamily="34" charset="0"/>
            </a:endParaRPr>
          </a:p>
        </p:txBody>
      </p:sp>
      <p:sp>
        <p:nvSpPr>
          <p:cNvPr id="14" name="Прямоугольник 13"/>
          <p:cNvSpPr/>
          <p:nvPr userDrawn="1"/>
        </p:nvSpPr>
        <p:spPr>
          <a:xfrm>
            <a:off x="9238053" y="2281186"/>
            <a:ext cx="396000" cy="396000"/>
          </a:xfrm>
          <a:prstGeom prst="rect">
            <a:avLst/>
          </a:prstGeom>
          <a:solidFill>
            <a:srgbClr val="DDB1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Arial" panose="020B0604020202020204" pitchFamily="34" charset="0"/>
                <a:cs typeface="Arial" panose="020B0604020202020204" pitchFamily="34" charset="0"/>
              </a:rPr>
              <a:t>4</a:t>
            </a:r>
            <a:endParaRPr lang="ru-RU" sz="1600" b="1" dirty="0">
              <a:latin typeface="Arial" panose="020B0604020202020204" pitchFamily="34" charset="0"/>
              <a:cs typeface="Arial" panose="020B0604020202020204" pitchFamily="34" charset="0"/>
            </a:endParaRPr>
          </a:p>
        </p:txBody>
      </p:sp>
      <p:sp>
        <p:nvSpPr>
          <p:cNvPr id="15" name="Текст 5"/>
          <p:cNvSpPr>
            <a:spLocks noGrp="1"/>
          </p:cNvSpPr>
          <p:nvPr>
            <p:ph type="body" sz="quarter" idx="14" hasCustomPrompt="1"/>
          </p:nvPr>
        </p:nvSpPr>
        <p:spPr>
          <a:xfrm>
            <a:off x="661224" y="3749490"/>
            <a:ext cx="2282825" cy="1289357"/>
          </a:xfrm>
        </p:spPr>
        <p:txBody>
          <a:bodyPr anchor="t">
            <a:normAutofit/>
          </a:bodyPr>
          <a:lstStyle>
            <a:lvl1pPr marL="0" indent="0" algn="l">
              <a:buNone/>
              <a:defRPr lang="ru-RU" sz="1400" b="0" i="0" kern="1200" cap="none" baseline="0" dirty="0" smtClean="0">
                <a:solidFill>
                  <a:schemeClr val="tx1">
                    <a:lumMod val="65000"/>
                    <a:lumOff val="35000"/>
                  </a:schemeClr>
                </a:solidFill>
                <a:latin typeface="Arial" panose="020B0604020202020204" pitchFamily="34" charset="0"/>
                <a:ea typeface="+mn-ea"/>
                <a:cs typeface="Arial" panose="020B0604020202020204" pitchFamily="34" charset="0"/>
              </a:defRPr>
            </a:lvl1pPr>
          </a:lstStyle>
          <a:p>
            <a:pPr lvl="0"/>
            <a:r>
              <a:rPr lang="en-US" dirty="0"/>
              <a:t>A great place for text</a:t>
            </a:r>
          </a:p>
        </p:txBody>
      </p:sp>
      <p:sp>
        <p:nvSpPr>
          <p:cNvPr id="16" name="Текст 5"/>
          <p:cNvSpPr>
            <a:spLocks noGrp="1"/>
          </p:cNvSpPr>
          <p:nvPr>
            <p:ph type="body" sz="quarter" idx="15" hasCustomPrompt="1"/>
          </p:nvPr>
        </p:nvSpPr>
        <p:spPr>
          <a:xfrm>
            <a:off x="3486239" y="3749490"/>
            <a:ext cx="2282825" cy="1273236"/>
          </a:xfrm>
        </p:spPr>
        <p:txBody>
          <a:bodyPr anchor="t">
            <a:normAutofit/>
          </a:bodyPr>
          <a:lstStyle>
            <a:lvl1pPr marL="0" indent="0" algn="l">
              <a:buNone/>
              <a:defRPr lang="ru-RU" sz="1400" b="0" i="0" kern="1200" cap="none" baseline="0" dirty="0" smtClean="0">
                <a:solidFill>
                  <a:schemeClr val="tx1">
                    <a:lumMod val="65000"/>
                    <a:lumOff val="35000"/>
                  </a:schemeClr>
                </a:solidFill>
                <a:latin typeface="Arial" panose="020B0604020202020204" pitchFamily="34" charset="0"/>
                <a:ea typeface="+mn-ea"/>
                <a:cs typeface="Arial" panose="020B0604020202020204" pitchFamily="34" charset="0"/>
              </a:defRPr>
            </a:lvl1pPr>
          </a:lstStyle>
          <a:p>
            <a:pPr lvl="0"/>
            <a:r>
              <a:rPr lang="en-US" dirty="0"/>
              <a:t>A great place for text</a:t>
            </a:r>
            <a:endParaRPr lang="ru-RU" dirty="0"/>
          </a:p>
        </p:txBody>
      </p:sp>
      <p:sp>
        <p:nvSpPr>
          <p:cNvPr id="17" name="Текст 5"/>
          <p:cNvSpPr>
            <a:spLocks noGrp="1"/>
          </p:cNvSpPr>
          <p:nvPr>
            <p:ph type="body" sz="quarter" idx="16" hasCustomPrompt="1"/>
          </p:nvPr>
        </p:nvSpPr>
        <p:spPr>
          <a:xfrm>
            <a:off x="6311254" y="3749490"/>
            <a:ext cx="2282825" cy="1273236"/>
          </a:xfrm>
        </p:spPr>
        <p:txBody>
          <a:bodyPr anchor="t">
            <a:normAutofit/>
          </a:bodyPr>
          <a:lstStyle>
            <a:lvl1pPr marL="0" indent="0" algn="l">
              <a:buNone/>
              <a:defRPr lang="ru-RU" sz="1400" b="0" i="0" kern="1200" cap="none" baseline="0" dirty="0" smtClean="0">
                <a:solidFill>
                  <a:schemeClr val="tx1">
                    <a:lumMod val="65000"/>
                    <a:lumOff val="35000"/>
                  </a:schemeClr>
                </a:solidFill>
                <a:latin typeface="Arial" panose="020B0604020202020204" pitchFamily="34" charset="0"/>
                <a:ea typeface="+mn-ea"/>
                <a:cs typeface="Arial" panose="020B0604020202020204" pitchFamily="34" charset="0"/>
              </a:defRPr>
            </a:lvl1pPr>
          </a:lstStyle>
          <a:p>
            <a:pPr lvl="0"/>
            <a:r>
              <a:rPr lang="en-US" dirty="0"/>
              <a:t>A great place for text</a:t>
            </a:r>
            <a:endParaRPr lang="ru-RU" dirty="0"/>
          </a:p>
        </p:txBody>
      </p:sp>
      <p:sp>
        <p:nvSpPr>
          <p:cNvPr id="18" name="Текст 5"/>
          <p:cNvSpPr>
            <a:spLocks noGrp="1"/>
          </p:cNvSpPr>
          <p:nvPr>
            <p:ph type="body" sz="quarter" idx="17" hasCustomPrompt="1"/>
          </p:nvPr>
        </p:nvSpPr>
        <p:spPr>
          <a:xfrm>
            <a:off x="9136268" y="3740232"/>
            <a:ext cx="2282825" cy="1273236"/>
          </a:xfrm>
        </p:spPr>
        <p:txBody>
          <a:bodyPr anchor="t">
            <a:normAutofit/>
          </a:bodyPr>
          <a:lstStyle>
            <a:lvl1pPr marL="0" indent="0" algn="l">
              <a:buNone/>
              <a:defRPr lang="ru-RU" sz="1400" b="0" i="0" kern="1200" cap="none" baseline="0" dirty="0" smtClean="0">
                <a:solidFill>
                  <a:schemeClr val="tx1">
                    <a:lumMod val="65000"/>
                    <a:lumOff val="35000"/>
                  </a:schemeClr>
                </a:solidFill>
                <a:latin typeface="Arial" panose="020B0604020202020204" pitchFamily="34" charset="0"/>
                <a:ea typeface="+mn-ea"/>
                <a:cs typeface="Arial" panose="020B0604020202020204" pitchFamily="34" charset="0"/>
              </a:defRPr>
            </a:lvl1pPr>
          </a:lstStyle>
          <a:p>
            <a:pPr lvl="0"/>
            <a:r>
              <a:rPr lang="en-US" dirty="0"/>
              <a:t>A great place for text</a:t>
            </a:r>
            <a:endParaRPr lang="ru-RU" dirty="0"/>
          </a:p>
        </p:txBody>
      </p:sp>
    </p:spTree>
    <p:extLst>
      <p:ext uri="{BB962C8B-B14F-4D97-AF65-F5344CB8AC3E}">
        <p14:creationId xmlns:p14="http://schemas.microsoft.com/office/powerpoint/2010/main" val="10108355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rdered list 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175"/>
            <a:ext cx="12192000" cy="6851650"/>
          </a:xfrm>
          <a:prstGeom prst="rect">
            <a:avLst/>
          </a:prstGeom>
        </p:spPr>
      </p:pic>
      <p:sp>
        <p:nvSpPr>
          <p:cNvPr id="2" name="Заголовок 1"/>
          <p:cNvSpPr>
            <a:spLocks noGrp="1"/>
          </p:cNvSpPr>
          <p:nvPr>
            <p:ph type="title" hasCustomPrompt="1"/>
          </p:nvPr>
        </p:nvSpPr>
        <p:spPr>
          <a:xfrm>
            <a:off x="530552" y="365125"/>
            <a:ext cx="8527990" cy="1325563"/>
          </a:xfrm>
        </p:spPr>
        <p:txBody>
          <a:bodyPr anchor="b">
            <a:normAutofit/>
          </a:bodyPr>
          <a:lstStyle>
            <a:lvl1pPr>
              <a:defRPr sz="3200" b="1" cap="all" baseline="0">
                <a:latin typeface="Arial" panose="020B0604020202020204" pitchFamily="34" charset="0"/>
                <a:cs typeface="Arial" panose="020B0604020202020204" pitchFamily="34" charset="0"/>
              </a:defRPr>
            </a:lvl1pPr>
          </a:lstStyle>
          <a:p>
            <a:r>
              <a:rPr lang="en-US" dirty="0"/>
              <a:t>Make a strong point</a:t>
            </a:r>
            <a:endParaRPr lang="ru-RU" dirty="0"/>
          </a:p>
        </p:txBody>
      </p:sp>
      <p:sp>
        <p:nvSpPr>
          <p:cNvPr id="5" name="TextBox 4"/>
          <p:cNvSpPr txBox="1"/>
          <p:nvPr userDrawn="1"/>
        </p:nvSpPr>
        <p:spPr>
          <a:xfrm>
            <a:off x="570902" y="2371758"/>
            <a:ext cx="527709" cy="830997"/>
          </a:xfrm>
          <a:prstGeom prst="rect">
            <a:avLst/>
          </a:prstGeom>
          <a:noFill/>
        </p:spPr>
        <p:txBody>
          <a:bodyPr wrap="none" rtlCol="0">
            <a:spAutoFit/>
          </a:bodyPr>
          <a:lstStyle/>
          <a:p>
            <a:r>
              <a:rPr lang="en-US" sz="4800" b="1" dirty="0">
                <a:solidFill>
                  <a:srgbClr val="DDB16A"/>
                </a:solidFill>
                <a:latin typeface="Arial" panose="020B0604020202020204" pitchFamily="34" charset="0"/>
                <a:cs typeface="Arial" panose="020B0604020202020204" pitchFamily="34" charset="0"/>
              </a:rPr>
              <a:t>1</a:t>
            </a:r>
            <a:endParaRPr lang="ru-RU" sz="4800" b="1" dirty="0">
              <a:solidFill>
                <a:srgbClr val="DDB16A"/>
              </a:solidFill>
              <a:latin typeface="Arial" panose="020B0604020202020204" pitchFamily="34" charset="0"/>
              <a:cs typeface="Arial" panose="020B0604020202020204" pitchFamily="34" charset="0"/>
            </a:endParaRPr>
          </a:p>
        </p:txBody>
      </p:sp>
      <p:sp>
        <p:nvSpPr>
          <p:cNvPr id="8" name="TextBox 7"/>
          <p:cNvSpPr txBox="1"/>
          <p:nvPr userDrawn="1"/>
        </p:nvSpPr>
        <p:spPr>
          <a:xfrm>
            <a:off x="6156125" y="2371758"/>
            <a:ext cx="527709" cy="830997"/>
          </a:xfrm>
          <a:prstGeom prst="rect">
            <a:avLst/>
          </a:prstGeom>
          <a:noFill/>
        </p:spPr>
        <p:txBody>
          <a:bodyPr wrap="none" rtlCol="0">
            <a:spAutoFit/>
          </a:bodyPr>
          <a:lstStyle/>
          <a:p>
            <a:pPr marL="0" algn="l" defTabSz="914400" rtl="0" eaLnBrk="1" latinLnBrk="0" hangingPunct="1"/>
            <a:r>
              <a:rPr lang="en-US" sz="4800" b="1" kern="1200" dirty="0">
                <a:solidFill>
                  <a:srgbClr val="DDB16A"/>
                </a:solidFill>
                <a:latin typeface="Arial" panose="020B0604020202020204" pitchFamily="34" charset="0"/>
                <a:ea typeface="+mn-ea"/>
                <a:cs typeface="Arial" panose="020B0604020202020204" pitchFamily="34" charset="0"/>
              </a:rPr>
              <a:t>2</a:t>
            </a:r>
            <a:endParaRPr lang="ru-RU" sz="4800" b="1" kern="1200" dirty="0">
              <a:solidFill>
                <a:srgbClr val="DDB16A"/>
              </a:solidFill>
              <a:latin typeface="Arial" panose="020B0604020202020204" pitchFamily="34" charset="0"/>
              <a:ea typeface="+mn-ea"/>
              <a:cs typeface="Arial" panose="020B0604020202020204" pitchFamily="34" charset="0"/>
            </a:endParaRPr>
          </a:p>
        </p:txBody>
      </p:sp>
      <p:sp>
        <p:nvSpPr>
          <p:cNvPr id="9" name="Текст 12"/>
          <p:cNvSpPr>
            <a:spLocks noGrp="1"/>
          </p:cNvSpPr>
          <p:nvPr>
            <p:ph type="body" sz="quarter" idx="10" hasCustomPrompt="1"/>
          </p:nvPr>
        </p:nvSpPr>
        <p:spPr>
          <a:xfrm>
            <a:off x="1098611" y="2501689"/>
            <a:ext cx="4000208" cy="601545"/>
          </a:xfrm>
        </p:spPr>
        <p:txBody>
          <a:bodyPr anchor="ctr">
            <a:noAutofit/>
          </a:bodyPr>
          <a:lstStyle>
            <a:lvl1pPr marL="0" indent="0">
              <a:lnSpc>
                <a:spcPct val="100000"/>
              </a:lnSpc>
              <a:buNone/>
              <a:defRPr sz="1800" b="1" i="0" cap="all" baseline="0">
                <a:latin typeface="Arial" panose="020B0604020202020204" pitchFamily="34" charset="0"/>
                <a:cs typeface="Arial" panose="020B0604020202020204" pitchFamily="34" charset="0"/>
              </a:defRPr>
            </a:lvl1pPr>
            <a:lvl2pPr>
              <a:defRPr sz="1200"/>
            </a:lvl2pPr>
            <a:lvl3pPr>
              <a:defRPr sz="1200"/>
            </a:lvl3pPr>
            <a:lvl4pPr>
              <a:defRPr sz="1200"/>
            </a:lvl4pPr>
            <a:lvl5pPr>
              <a:defRPr sz="1200"/>
            </a:lvl5pPr>
          </a:lstStyle>
          <a:p>
            <a:pPr lvl="0"/>
            <a:r>
              <a:rPr lang="en-US" dirty="0"/>
              <a:t>Write here the subtitle</a:t>
            </a:r>
          </a:p>
        </p:txBody>
      </p:sp>
      <p:sp>
        <p:nvSpPr>
          <p:cNvPr id="10" name="TextBox 9"/>
          <p:cNvSpPr txBox="1"/>
          <p:nvPr userDrawn="1"/>
        </p:nvSpPr>
        <p:spPr>
          <a:xfrm>
            <a:off x="590401" y="3966121"/>
            <a:ext cx="527709" cy="830997"/>
          </a:xfrm>
          <a:prstGeom prst="rect">
            <a:avLst/>
          </a:prstGeom>
          <a:noFill/>
        </p:spPr>
        <p:txBody>
          <a:bodyPr wrap="none" rtlCol="0">
            <a:spAutoFit/>
          </a:bodyPr>
          <a:lstStyle/>
          <a:p>
            <a:pPr marL="0" algn="l" defTabSz="914400" rtl="0" eaLnBrk="1" latinLnBrk="0" hangingPunct="1"/>
            <a:r>
              <a:rPr lang="en-US" sz="4800" b="1" kern="1200" dirty="0">
                <a:solidFill>
                  <a:srgbClr val="DDB16A"/>
                </a:solidFill>
                <a:latin typeface="Arial" panose="020B0604020202020204" pitchFamily="34" charset="0"/>
                <a:ea typeface="+mn-ea"/>
                <a:cs typeface="Arial" panose="020B0604020202020204" pitchFamily="34" charset="0"/>
              </a:rPr>
              <a:t>3</a:t>
            </a:r>
            <a:endParaRPr lang="ru-RU" sz="4800" b="1" kern="1200" dirty="0">
              <a:solidFill>
                <a:srgbClr val="DDB16A"/>
              </a:solidFill>
              <a:latin typeface="Arial" panose="020B0604020202020204" pitchFamily="34" charset="0"/>
              <a:ea typeface="+mn-ea"/>
              <a:cs typeface="Arial" panose="020B0604020202020204" pitchFamily="34" charset="0"/>
            </a:endParaRPr>
          </a:p>
        </p:txBody>
      </p:sp>
      <p:sp>
        <p:nvSpPr>
          <p:cNvPr id="11" name="Текст 12"/>
          <p:cNvSpPr>
            <a:spLocks noGrp="1"/>
          </p:cNvSpPr>
          <p:nvPr>
            <p:ph type="body" sz="quarter" idx="12" hasCustomPrompt="1"/>
          </p:nvPr>
        </p:nvSpPr>
        <p:spPr>
          <a:xfrm>
            <a:off x="1098611" y="4120484"/>
            <a:ext cx="4000208" cy="601545"/>
          </a:xfrm>
        </p:spPr>
        <p:txBody>
          <a:bodyPr anchor="ctr">
            <a:noAutofit/>
          </a:bodyPr>
          <a:lstStyle>
            <a:lvl1pPr marL="0" indent="0">
              <a:lnSpc>
                <a:spcPct val="100000"/>
              </a:lnSpc>
              <a:buNone/>
              <a:defRPr sz="1800" b="1" i="0" cap="all" baseline="0">
                <a:latin typeface="Arial" panose="020B0604020202020204" pitchFamily="34" charset="0"/>
                <a:cs typeface="Arial" panose="020B0604020202020204" pitchFamily="34" charset="0"/>
              </a:defRPr>
            </a:lvl1pPr>
            <a:lvl2pPr>
              <a:defRPr sz="1200"/>
            </a:lvl2pPr>
            <a:lvl3pPr>
              <a:defRPr sz="1200"/>
            </a:lvl3pPr>
            <a:lvl4pPr>
              <a:defRPr sz="1200"/>
            </a:lvl4pPr>
            <a:lvl5pPr>
              <a:defRPr sz="1200"/>
            </a:lvl5pPr>
          </a:lstStyle>
          <a:p>
            <a:pPr lvl="0"/>
            <a:r>
              <a:rPr lang="en-US" dirty="0"/>
              <a:t>Write here the subtitle</a:t>
            </a:r>
          </a:p>
        </p:txBody>
      </p:sp>
      <p:sp>
        <p:nvSpPr>
          <p:cNvPr id="12" name="TextBox 11"/>
          <p:cNvSpPr txBox="1"/>
          <p:nvPr userDrawn="1"/>
        </p:nvSpPr>
        <p:spPr>
          <a:xfrm>
            <a:off x="6156125" y="3966121"/>
            <a:ext cx="527709" cy="830997"/>
          </a:xfrm>
          <a:prstGeom prst="rect">
            <a:avLst/>
          </a:prstGeom>
          <a:noFill/>
        </p:spPr>
        <p:txBody>
          <a:bodyPr wrap="none" rtlCol="0">
            <a:spAutoFit/>
          </a:bodyPr>
          <a:lstStyle/>
          <a:p>
            <a:pPr marL="0" algn="l" defTabSz="914400" rtl="0" eaLnBrk="1" latinLnBrk="0" hangingPunct="1"/>
            <a:r>
              <a:rPr lang="en-US" sz="4800" b="1" kern="1200" dirty="0">
                <a:solidFill>
                  <a:srgbClr val="DDB16A"/>
                </a:solidFill>
                <a:latin typeface="Arial" panose="020B0604020202020204" pitchFamily="34" charset="0"/>
                <a:ea typeface="+mn-ea"/>
                <a:cs typeface="Arial" panose="020B0604020202020204" pitchFamily="34" charset="0"/>
              </a:rPr>
              <a:t>4</a:t>
            </a:r>
            <a:endParaRPr lang="ru-RU" sz="4800" b="1" kern="1200" dirty="0">
              <a:solidFill>
                <a:srgbClr val="DDB16A"/>
              </a:solidFill>
              <a:latin typeface="Arial" panose="020B0604020202020204" pitchFamily="34" charset="0"/>
              <a:ea typeface="+mn-ea"/>
              <a:cs typeface="Arial" panose="020B0604020202020204" pitchFamily="34" charset="0"/>
            </a:endParaRPr>
          </a:p>
        </p:txBody>
      </p:sp>
      <p:sp>
        <p:nvSpPr>
          <p:cNvPr id="13" name="Текст 12"/>
          <p:cNvSpPr>
            <a:spLocks noGrp="1"/>
          </p:cNvSpPr>
          <p:nvPr>
            <p:ph type="body" sz="quarter" idx="13" hasCustomPrompt="1"/>
          </p:nvPr>
        </p:nvSpPr>
        <p:spPr>
          <a:xfrm>
            <a:off x="6720341" y="2496323"/>
            <a:ext cx="4000208" cy="601545"/>
          </a:xfrm>
        </p:spPr>
        <p:txBody>
          <a:bodyPr anchor="ctr">
            <a:noAutofit/>
          </a:bodyPr>
          <a:lstStyle>
            <a:lvl1pPr marL="0" indent="0">
              <a:lnSpc>
                <a:spcPct val="100000"/>
              </a:lnSpc>
              <a:buNone/>
              <a:defRPr sz="1800" b="1" i="0" cap="all" baseline="0">
                <a:latin typeface="Arial" panose="020B0604020202020204" pitchFamily="34" charset="0"/>
                <a:cs typeface="Arial" panose="020B0604020202020204" pitchFamily="34" charset="0"/>
              </a:defRPr>
            </a:lvl1pPr>
            <a:lvl2pPr>
              <a:defRPr sz="1200"/>
            </a:lvl2pPr>
            <a:lvl3pPr>
              <a:defRPr sz="1200"/>
            </a:lvl3pPr>
            <a:lvl4pPr>
              <a:defRPr sz="1200"/>
            </a:lvl4pPr>
            <a:lvl5pPr>
              <a:defRPr sz="1200"/>
            </a:lvl5pPr>
          </a:lstStyle>
          <a:p>
            <a:pPr lvl="0"/>
            <a:r>
              <a:rPr lang="en-US" dirty="0"/>
              <a:t>Write here the subtitle</a:t>
            </a:r>
          </a:p>
        </p:txBody>
      </p:sp>
      <p:sp>
        <p:nvSpPr>
          <p:cNvPr id="14" name="Текст 12"/>
          <p:cNvSpPr>
            <a:spLocks noGrp="1"/>
          </p:cNvSpPr>
          <p:nvPr>
            <p:ph type="body" sz="quarter" idx="14" hasCustomPrompt="1"/>
          </p:nvPr>
        </p:nvSpPr>
        <p:spPr>
          <a:xfrm>
            <a:off x="6683834" y="4120484"/>
            <a:ext cx="4000208" cy="601545"/>
          </a:xfrm>
        </p:spPr>
        <p:txBody>
          <a:bodyPr anchor="ctr">
            <a:noAutofit/>
          </a:bodyPr>
          <a:lstStyle>
            <a:lvl1pPr marL="0" indent="0">
              <a:lnSpc>
                <a:spcPct val="100000"/>
              </a:lnSpc>
              <a:buNone/>
              <a:defRPr sz="1800" b="1" i="0" cap="all" baseline="0">
                <a:latin typeface="Arial" panose="020B0604020202020204" pitchFamily="34" charset="0"/>
                <a:cs typeface="Arial" panose="020B0604020202020204" pitchFamily="34" charset="0"/>
              </a:defRPr>
            </a:lvl1pPr>
            <a:lvl2pPr>
              <a:defRPr sz="1200"/>
            </a:lvl2pPr>
            <a:lvl3pPr>
              <a:defRPr sz="1200"/>
            </a:lvl3pPr>
            <a:lvl4pPr>
              <a:defRPr sz="1200"/>
            </a:lvl4pPr>
            <a:lvl5pPr>
              <a:defRPr sz="1200"/>
            </a:lvl5pPr>
          </a:lstStyle>
          <a:p>
            <a:pPr lvl="0"/>
            <a:r>
              <a:rPr lang="en-US" dirty="0"/>
              <a:t>Write here the subtitle</a:t>
            </a:r>
          </a:p>
        </p:txBody>
      </p:sp>
      <p:sp>
        <p:nvSpPr>
          <p:cNvPr id="15" name="Текст 5"/>
          <p:cNvSpPr>
            <a:spLocks noGrp="1"/>
          </p:cNvSpPr>
          <p:nvPr>
            <p:ph type="body" sz="quarter" idx="15" hasCustomPrompt="1"/>
          </p:nvPr>
        </p:nvSpPr>
        <p:spPr>
          <a:xfrm>
            <a:off x="590401" y="3198923"/>
            <a:ext cx="4805144" cy="725115"/>
          </a:xfrm>
        </p:spPr>
        <p:txBody>
          <a:bodyPr anchor="t">
            <a:normAutofit/>
          </a:bodyPr>
          <a:lstStyle>
            <a:lvl1pPr marL="0" indent="0" algn="l">
              <a:buNone/>
              <a:defRPr lang="ru-RU" sz="1600" b="0" i="0" kern="1200" cap="none" baseline="0" dirty="0" smtClean="0">
                <a:solidFill>
                  <a:schemeClr val="bg2">
                    <a:lumMod val="50000"/>
                  </a:schemeClr>
                </a:solidFill>
                <a:latin typeface="Arial" panose="020B0604020202020204" pitchFamily="34" charset="0"/>
                <a:ea typeface="+mn-ea"/>
                <a:cs typeface="Arial" panose="020B0604020202020204" pitchFamily="34" charset="0"/>
              </a:defRPr>
            </a:lvl1pPr>
          </a:lstStyle>
          <a:p>
            <a:pPr lvl="0"/>
            <a:r>
              <a:rPr lang="en-US" dirty="0"/>
              <a:t>This is a great place for text</a:t>
            </a:r>
          </a:p>
        </p:txBody>
      </p:sp>
      <p:sp>
        <p:nvSpPr>
          <p:cNvPr id="16" name="Текст 5"/>
          <p:cNvSpPr>
            <a:spLocks noGrp="1"/>
          </p:cNvSpPr>
          <p:nvPr>
            <p:ph type="body" sz="quarter" idx="16" hasCustomPrompt="1"/>
          </p:nvPr>
        </p:nvSpPr>
        <p:spPr>
          <a:xfrm>
            <a:off x="590401" y="4817718"/>
            <a:ext cx="4805144" cy="725115"/>
          </a:xfrm>
        </p:spPr>
        <p:txBody>
          <a:bodyPr anchor="t">
            <a:normAutofit/>
          </a:bodyPr>
          <a:lstStyle>
            <a:lvl1pPr marL="0" indent="0" algn="l">
              <a:buNone/>
              <a:defRPr lang="ru-RU" sz="1600" b="0" i="0" kern="1200" cap="none" baseline="0" dirty="0" smtClean="0">
                <a:solidFill>
                  <a:schemeClr val="bg2">
                    <a:lumMod val="50000"/>
                  </a:schemeClr>
                </a:solidFill>
                <a:latin typeface="Arial" panose="020B0604020202020204" pitchFamily="34" charset="0"/>
                <a:ea typeface="+mn-ea"/>
                <a:cs typeface="Arial" panose="020B0604020202020204" pitchFamily="34" charset="0"/>
              </a:defRPr>
            </a:lvl1pPr>
          </a:lstStyle>
          <a:p>
            <a:pPr lvl="0"/>
            <a:r>
              <a:rPr lang="en-US" dirty="0"/>
              <a:t>This is a great place for text</a:t>
            </a:r>
          </a:p>
        </p:txBody>
      </p:sp>
      <p:sp>
        <p:nvSpPr>
          <p:cNvPr id="17" name="Текст 5"/>
          <p:cNvSpPr>
            <a:spLocks noGrp="1"/>
          </p:cNvSpPr>
          <p:nvPr>
            <p:ph type="body" sz="quarter" idx="17" hasCustomPrompt="1"/>
          </p:nvPr>
        </p:nvSpPr>
        <p:spPr>
          <a:xfrm>
            <a:off x="6258077" y="3198923"/>
            <a:ext cx="4805144" cy="725115"/>
          </a:xfrm>
        </p:spPr>
        <p:txBody>
          <a:bodyPr anchor="t">
            <a:normAutofit/>
          </a:bodyPr>
          <a:lstStyle>
            <a:lvl1pPr marL="0" indent="0" algn="l">
              <a:buNone/>
              <a:defRPr lang="ru-RU" sz="1600" b="0" i="0" kern="1200" cap="none" baseline="0" dirty="0" smtClean="0">
                <a:solidFill>
                  <a:schemeClr val="bg2">
                    <a:lumMod val="50000"/>
                  </a:schemeClr>
                </a:solidFill>
                <a:latin typeface="Arial" panose="020B0604020202020204" pitchFamily="34" charset="0"/>
                <a:ea typeface="+mn-ea"/>
                <a:cs typeface="Arial" panose="020B0604020202020204" pitchFamily="34" charset="0"/>
              </a:defRPr>
            </a:lvl1pPr>
          </a:lstStyle>
          <a:p>
            <a:pPr lvl="0"/>
            <a:r>
              <a:rPr lang="en-US" dirty="0"/>
              <a:t>This is a great place for text</a:t>
            </a:r>
          </a:p>
        </p:txBody>
      </p:sp>
      <p:sp>
        <p:nvSpPr>
          <p:cNvPr id="18" name="Текст 5"/>
          <p:cNvSpPr>
            <a:spLocks noGrp="1"/>
          </p:cNvSpPr>
          <p:nvPr>
            <p:ph type="body" sz="quarter" idx="18" hasCustomPrompt="1"/>
          </p:nvPr>
        </p:nvSpPr>
        <p:spPr>
          <a:xfrm>
            <a:off x="6258077" y="4835369"/>
            <a:ext cx="4805144" cy="725115"/>
          </a:xfrm>
        </p:spPr>
        <p:txBody>
          <a:bodyPr anchor="t">
            <a:normAutofit/>
          </a:bodyPr>
          <a:lstStyle>
            <a:lvl1pPr marL="0" indent="0" algn="l">
              <a:buNone/>
              <a:defRPr lang="ru-RU" sz="1600" b="0" i="0" kern="1200" cap="none" baseline="0" dirty="0" smtClean="0">
                <a:solidFill>
                  <a:schemeClr val="bg2">
                    <a:lumMod val="50000"/>
                  </a:schemeClr>
                </a:solidFill>
                <a:latin typeface="Arial" panose="020B0604020202020204" pitchFamily="34" charset="0"/>
                <a:ea typeface="+mn-ea"/>
                <a:cs typeface="Arial" panose="020B0604020202020204" pitchFamily="34" charset="0"/>
              </a:defRPr>
            </a:lvl1pPr>
          </a:lstStyle>
          <a:p>
            <a:pPr lvl="0"/>
            <a:r>
              <a:rPr lang="en-US" dirty="0"/>
              <a:t>This is a great place for text</a:t>
            </a:r>
          </a:p>
        </p:txBody>
      </p:sp>
    </p:spTree>
    <p:extLst>
      <p:ext uri="{BB962C8B-B14F-4D97-AF65-F5344CB8AC3E}">
        <p14:creationId xmlns:p14="http://schemas.microsoft.com/office/powerpoint/2010/main" val="33925989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rdered list 3">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175"/>
            <a:ext cx="12192000" cy="6851650"/>
          </a:xfrm>
          <a:prstGeom prst="rect">
            <a:avLst/>
          </a:prstGeom>
        </p:spPr>
      </p:pic>
      <p:sp>
        <p:nvSpPr>
          <p:cNvPr id="2" name="Заголовок 1"/>
          <p:cNvSpPr>
            <a:spLocks noGrp="1"/>
          </p:cNvSpPr>
          <p:nvPr>
            <p:ph type="title" hasCustomPrompt="1"/>
          </p:nvPr>
        </p:nvSpPr>
        <p:spPr>
          <a:xfrm>
            <a:off x="530552" y="365125"/>
            <a:ext cx="8527990" cy="1325563"/>
          </a:xfrm>
        </p:spPr>
        <p:txBody>
          <a:bodyPr anchor="b">
            <a:normAutofit/>
          </a:bodyPr>
          <a:lstStyle>
            <a:lvl1pPr>
              <a:defRPr sz="3200" b="1" cap="all" baseline="0">
                <a:latin typeface="Arial" panose="020B0604020202020204" pitchFamily="34" charset="0"/>
                <a:cs typeface="Arial" panose="020B0604020202020204" pitchFamily="34" charset="0"/>
              </a:defRPr>
            </a:lvl1pPr>
          </a:lstStyle>
          <a:p>
            <a:r>
              <a:rPr lang="en-US" dirty="0"/>
              <a:t>Make a strong point</a:t>
            </a:r>
            <a:endParaRPr lang="ru-RU" dirty="0"/>
          </a:p>
        </p:txBody>
      </p:sp>
      <p:sp>
        <p:nvSpPr>
          <p:cNvPr id="5" name="Текст 12"/>
          <p:cNvSpPr>
            <a:spLocks noGrp="1"/>
          </p:cNvSpPr>
          <p:nvPr>
            <p:ph type="body" sz="quarter" idx="10" hasCustomPrompt="1"/>
          </p:nvPr>
        </p:nvSpPr>
        <p:spPr>
          <a:xfrm>
            <a:off x="661223" y="3298008"/>
            <a:ext cx="2168603" cy="577725"/>
          </a:xfrm>
        </p:spPr>
        <p:txBody>
          <a:bodyPr anchor="t">
            <a:noAutofit/>
          </a:bodyPr>
          <a:lstStyle>
            <a:lvl1pPr marL="0" indent="0" algn="ctr">
              <a:buNone/>
              <a:defRPr lang="en-US" sz="1600" b="1" i="0" kern="1200" cap="all" baseline="0" dirty="0" smtClean="0">
                <a:solidFill>
                  <a:schemeClr val="bg2">
                    <a:lumMod val="10000"/>
                  </a:schemeClr>
                </a:solidFill>
                <a:latin typeface="Arial" panose="020B0604020202020204" pitchFamily="34" charset="0"/>
                <a:ea typeface="+mn-ea"/>
                <a:cs typeface="Arial" panose="020B0604020202020204" pitchFamily="34" charset="0"/>
              </a:defRPr>
            </a:lvl1pPr>
            <a:lvl2pPr>
              <a:defRPr sz="1200"/>
            </a:lvl2pPr>
            <a:lvl3pPr>
              <a:defRPr sz="1200"/>
            </a:lvl3pPr>
            <a:lvl4pPr>
              <a:defRPr sz="1200"/>
            </a:lvl4pPr>
            <a:lvl5pPr>
              <a:defRPr sz="1200"/>
            </a:lvl5pPr>
          </a:lstStyle>
          <a:p>
            <a:pPr lvl="0"/>
            <a:r>
              <a:rPr lang="en-US" dirty="0"/>
              <a:t>Write here the subtitle</a:t>
            </a:r>
          </a:p>
        </p:txBody>
      </p:sp>
      <p:sp>
        <p:nvSpPr>
          <p:cNvPr id="8" name="Текст 5"/>
          <p:cNvSpPr>
            <a:spLocks noGrp="1"/>
          </p:cNvSpPr>
          <p:nvPr>
            <p:ph type="body" sz="quarter" idx="15" hasCustomPrompt="1"/>
          </p:nvPr>
        </p:nvSpPr>
        <p:spPr>
          <a:xfrm>
            <a:off x="661224" y="3952451"/>
            <a:ext cx="2168603" cy="1103214"/>
          </a:xfrm>
        </p:spPr>
        <p:txBody>
          <a:bodyPr anchor="t">
            <a:normAutofit/>
          </a:bodyPr>
          <a:lstStyle>
            <a:lvl1pPr marL="0" indent="0" algn="ctr">
              <a:buNone/>
              <a:defRPr lang="en-US" sz="1400" b="0" i="0" kern="1200" cap="none" baseline="0" dirty="0" smtClean="0">
                <a:solidFill>
                  <a:schemeClr val="tx1">
                    <a:lumMod val="65000"/>
                    <a:lumOff val="35000"/>
                  </a:schemeClr>
                </a:solidFill>
                <a:latin typeface="Arial" panose="020B0604020202020204" pitchFamily="34" charset="0"/>
                <a:ea typeface="+mn-ea"/>
                <a:cs typeface="Arial" panose="020B0604020202020204" pitchFamily="34" charset="0"/>
              </a:defRPr>
            </a:lvl1pPr>
          </a:lstStyle>
          <a:p>
            <a:pPr lvl="0"/>
            <a:r>
              <a:rPr lang="en-US" dirty="0"/>
              <a:t>This is a great place for text</a:t>
            </a:r>
          </a:p>
        </p:txBody>
      </p:sp>
      <p:sp>
        <p:nvSpPr>
          <p:cNvPr id="9" name="Овал 8"/>
          <p:cNvSpPr/>
          <p:nvPr userDrawn="1"/>
        </p:nvSpPr>
        <p:spPr>
          <a:xfrm>
            <a:off x="1588398" y="2726250"/>
            <a:ext cx="288000" cy="288000"/>
          </a:xfrm>
          <a:prstGeom prst="ellipse">
            <a:avLst/>
          </a:prstGeom>
          <a:noFill/>
          <a:ln w="15240" cap="flat">
            <a:solidFill>
              <a:srgbClr val="DDB1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1</a:t>
            </a:r>
            <a:endParaRPr lang="ru-RU" sz="1400" b="1" dirty="0">
              <a:solidFill>
                <a:schemeClr val="tx1"/>
              </a:solidFill>
              <a:latin typeface="Arial" panose="020B0604020202020204" pitchFamily="34" charset="0"/>
              <a:cs typeface="Arial" panose="020B0604020202020204" pitchFamily="34" charset="0"/>
            </a:endParaRPr>
          </a:p>
        </p:txBody>
      </p:sp>
      <p:sp>
        <p:nvSpPr>
          <p:cNvPr id="10" name="Текст 12"/>
          <p:cNvSpPr>
            <a:spLocks noGrp="1"/>
          </p:cNvSpPr>
          <p:nvPr>
            <p:ph type="body" sz="quarter" idx="16" hasCustomPrompt="1"/>
          </p:nvPr>
        </p:nvSpPr>
        <p:spPr>
          <a:xfrm>
            <a:off x="9312002" y="3298008"/>
            <a:ext cx="2168603" cy="577725"/>
          </a:xfrm>
        </p:spPr>
        <p:txBody>
          <a:bodyPr anchor="t">
            <a:noAutofit/>
          </a:bodyPr>
          <a:lstStyle>
            <a:lvl1pPr marL="0" indent="0" algn="ctr">
              <a:buNone/>
              <a:defRPr lang="en-US" sz="1600" b="1" i="0" kern="1200" cap="all" baseline="0" dirty="0" smtClean="0">
                <a:solidFill>
                  <a:schemeClr val="bg2">
                    <a:lumMod val="10000"/>
                  </a:schemeClr>
                </a:solidFill>
                <a:latin typeface="Arial" panose="020B0604020202020204" pitchFamily="34" charset="0"/>
                <a:ea typeface="+mn-ea"/>
                <a:cs typeface="Arial" panose="020B0604020202020204" pitchFamily="34" charset="0"/>
              </a:defRPr>
            </a:lvl1pPr>
            <a:lvl2pPr>
              <a:defRPr sz="1200"/>
            </a:lvl2pPr>
            <a:lvl3pPr>
              <a:defRPr sz="1200"/>
            </a:lvl3pPr>
            <a:lvl4pPr>
              <a:defRPr sz="1200"/>
            </a:lvl4pPr>
            <a:lvl5pPr>
              <a:defRPr sz="1200"/>
            </a:lvl5pPr>
          </a:lstStyle>
          <a:p>
            <a:pPr lvl="0"/>
            <a:r>
              <a:rPr lang="en-US" dirty="0"/>
              <a:t>Write here the subtitle</a:t>
            </a:r>
          </a:p>
        </p:txBody>
      </p:sp>
      <p:sp>
        <p:nvSpPr>
          <p:cNvPr id="11" name="Текст 5"/>
          <p:cNvSpPr>
            <a:spLocks noGrp="1"/>
          </p:cNvSpPr>
          <p:nvPr>
            <p:ph type="body" sz="quarter" idx="17" hasCustomPrompt="1"/>
          </p:nvPr>
        </p:nvSpPr>
        <p:spPr>
          <a:xfrm>
            <a:off x="9312003" y="3952451"/>
            <a:ext cx="2168603" cy="1103214"/>
          </a:xfrm>
        </p:spPr>
        <p:txBody>
          <a:bodyPr anchor="t">
            <a:normAutofit/>
          </a:bodyPr>
          <a:lstStyle>
            <a:lvl1pPr algn="ctr">
              <a:defRPr lang="en-US" sz="1400" b="0" i="0" kern="1200" cap="none" baseline="0" dirty="0" smtClean="0">
                <a:solidFill>
                  <a:schemeClr val="tx1">
                    <a:lumMod val="65000"/>
                    <a:lumOff val="35000"/>
                  </a:schemeClr>
                </a:solidFill>
                <a:latin typeface="Arial" panose="020B0604020202020204" pitchFamily="34" charset="0"/>
                <a:ea typeface="+mn-ea"/>
                <a:cs typeface="Arial" panose="020B0604020202020204"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This is a great place for text</a:t>
            </a:r>
          </a:p>
        </p:txBody>
      </p:sp>
      <p:sp>
        <p:nvSpPr>
          <p:cNvPr id="12" name="Овал 11"/>
          <p:cNvSpPr/>
          <p:nvPr userDrawn="1"/>
        </p:nvSpPr>
        <p:spPr>
          <a:xfrm>
            <a:off x="10239177" y="2726250"/>
            <a:ext cx="288000" cy="288000"/>
          </a:xfrm>
          <a:prstGeom prst="ellipse">
            <a:avLst/>
          </a:prstGeom>
          <a:noFill/>
          <a:ln w="15240" cap="flat">
            <a:solidFill>
              <a:srgbClr val="DDB1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4</a:t>
            </a:r>
            <a:endParaRPr lang="ru-RU" sz="1400" b="1" dirty="0">
              <a:solidFill>
                <a:schemeClr val="tx1"/>
              </a:solidFill>
              <a:latin typeface="Arial" panose="020B0604020202020204" pitchFamily="34" charset="0"/>
              <a:cs typeface="Arial" panose="020B0604020202020204" pitchFamily="34" charset="0"/>
            </a:endParaRPr>
          </a:p>
        </p:txBody>
      </p:sp>
      <p:sp>
        <p:nvSpPr>
          <p:cNvPr id="13" name="Текст 12"/>
          <p:cNvSpPr>
            <a:spLocks noGrp="1"/>
          </p:cNvSpPr>
          <p:nvPr>
            <p:ph type="body" sz="quarter" idx="18" hasCustomPrompt="1"/>
          </p:nvPr>
        </p:nvSpPr>
        <p:spPr>
          <a:xfrm>
            <a:off x="3544816" y="3298008"/>
            <a:ext cx="2168603" cy="577725"/>
          </a:xfrm>
        </p:spPr>
        <p:txBody>
          <a:bodyPr anchor="t">
            <a:noAutofit/>
          </a:bodyPr>
          <a:lstStyle>
            <a:lvl1pPr marL="0" indent="0" algn="ctr">
              <a:buNone/>
              <a:defRPr lang="en-US" sz="1600" b="1" i="0" kern="1200" cap="all" baseline="0" dirty="0" smtClean="0">
                <a:solidFill>
                  <a:schemeClr val="bg2">
                    <a:lumMod val="10000"/>
                  </a:schemeClr>
                </a:solidFill>
                <a:latin typeface="Arial" panose="020B0604020202020204" pitchFamily="34" charset="0"/>
                <a:ea typeface="+mn-ea"/>
                <a:cs typeface="Arial" panose="020B0604020202020204" pitchFamily="34" charset="0"/>
              </a:defRPr>
            </a:lvl1pPr>
            <a:lvl2pPr>
              <a:defRPr sz="1200"/>
            </a:lvl2pPr>
            <a:lvl3pPr>
              <a:defRPr sz="1200"/>
            </a:lvl3pPr>
            <a:lvl4pPr>
              <a:defRPr sz="1200"/>
            </a:lvl4pPr>
            <a:lvl5pPr>
              <a:defRPr sz="1200"/>
            </a:lvl5pPr>
          </a:lstStyle>
          <a:p>
            <a:pPr lvl="0"/>
            <a:r>
              <a:rPr lang="en-US" dirty="0"/>
              <a:t>Write here the subtitle</a:t>
            </a:r>
          </a:p>
        </p:txBody>
      </p:sp>
      <p:sp>
        <p:nvSpPr>
          <p:cNvPr id="14" name="Текст 5"/>
          <p:cNvSpPr>
            <a:spLocks noGrp="1"/>
          </p:cNvSpPr>
          <p:nvPr>
            <p:ph type="body" sz="quarter" idx="19" hasCustomPrompt="1"/>
          </p:nvPr>
        </p:nvSpPr>
        <p:spPr>
          <a:xfrm>
            <a:off x="3544817" y="3952451"/>
            <a:ext cx="2168603" cy="1103214"/>
          </a:xfrm>
        </p:spPr>
        <p:txBody>
          <a:bodyPr anchor="t">
            <a:normAutofit/>
          </a:bodyPr>
          <a:lstStyle>
            <a:lvl1pPr marL="0" indent="0" algn="ctr">
              <a:buNone/>
              <a:defRPr lang="en-US" sz="1400" b="0" i="0" kern="1200" cap="none" baseline="0" dirty="0" smtClean="0">
                <a:solidFill>
                  <a:schemeClr val="tx1">
                    <a:lumMod val="65000"/>
                    <a:lumOff val="35000"/>
                  </a:schemeClr>
                </a:solidFill>
                <a:latin typeface="Arial" panose="020B0604020202020204" pitchFamily="34" charset="0"/>
                <a:ea typeface="+mn-ea"/>
                <a:cs typeface="Arial" panose="020B0604020202020204" pitchFamily="34" charset="0"/>
              </a:defRPr>
            </a:lvl1pPr>
          </a:lstStyle>
          <a:p>
            <a:pPr lvl="0"/>
            <a:r>
              <a:rPr lang="en-US" dirty="0"/>
              <a:t>This is a great place for text</a:t>
            </a:r>
          </a:p>
        </p:txBody>
      </p:sp>
      <p:sp>
        <p:nvSpPr>
          <p:cNvPr id="15" name="Овал 14"/>
          <p:cNvSpPr/>
          <p:nvPr userDrawn="1"/>
        </p:nvSpPr>
        <p:spPr>
          <a:xfrm>
            <a:off x="4471991" y="2726250"/>
            <a:ext cx="288000" cy="288000"/>
          </a:xfrm>
          <a:prstGeom prst="ellipse">
            <a:avLst/>
          </a:prstGeom>
          <a:noFill/>
          <a:ln w="15240" cap="flat">
            <a:solidFill>
              <a:srgbClr val="DDB1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2</a:t>
            </a:r>
            <a:endParaRPr lang="ru-RU" sz="1400" b="1" dirty="0">
              <a:solidFill>
                <a:schemeClr val="tx1"/>
              </a:solidFill>
              <a:latin typeface="Arial" panose="020B0604020202020204" pitchFamily="34" charset="0"/>
              <a:cs typeface="Arial" panose="020B0604020202020204" pitchFamily="34" charset="0"/>
            </a:endParaRPr>
          </a:p>
        </p:txBody>
      </p:sp>
      <p:sp>
        <p:nvSpPr>
          <p:cNvPr id="16" name="Текст 12"/>
          <p:cNvSpPr>
            <a:spLocks noGrp="1"/>
          </p:cNvSpPr>
          <p:nvPr>
            <p:ph type="body" sz="quarter" idx="20" hasCustomPrompt="1"/>
          </p:nvPr>
        </p:nvSpPr>
        <p:spPr>
          <a:xfrm>
            <a:off x="6438348" y="3298008"/>
            <a:ext cx="2168603" cy="577725"/>
          </a:xfrm>
        </p:spPr>
        <p:txBody>
          <a:bodyPr anchor="t">
            <a:noAutofit/>
          </a:bodyPr>
          <a:lstStyle>
            <a:lvl1pPr marL="0" indent="0" algn="ctr">
              <a:buNone/>
              <a:defRPr lang="en-US" sz="1600" b="1" i="0" kern="1200" cap="all" baseline="0" dirty="0" smtClean="0">
                <a:solidFill>
                  <a:schemeClr val="bg2">
                    <a:lumMod val="10000"/>
                  </a:schemeClr>
                </a:solidFill>
                <a:latin typeface="Arial" panose="020B0604020202020204" pitchFamily="34" charset="0"/>
                <a:ea typeface="+mn-ea"/>
                <a:cs typeface="Arial" panose="020B0604020202020204" pitchFamily="34" charset="0"/>
              </a:defRPr>
            </a:lvl1pPr>
            <a:lvl2pPr>
              <a:defRPr sz="1200"/>
            </a:lvl2pPr>
            <a:lvl3pPr>
              <a:defRPr sz="1200"/>
            </a:lvl3pPr>
            <a:lvl4pPr>
              <a:defRPr sz="1200"/>
            </a:lvl4pPr>
            <a:lvl5pPr>
              <a:defRPr sz="1200"/>
            </a:lvl5pPr>
          </a:lstStyle>
          <a:p>
            <a:pPr lvl="0"/>
            <a:r>
              <a:rPr lang="en-US" dirty="0"/>
              <a:t>Write here the subtitle</a:t>
            </a:r>
          </a:p>
        </p:txBody>
      </p:sp>
      <p:sp>
        <p:nvSpPr>
          <p:cNvPr id="17" name="Текст 5"/>
          <p:cNvSpPr>
            <a:spLocks noGrp="1"/>
          </p:cNvSpPr>
          <p:nvPr>
            <p:ph type="body" sz="quarter" idx="21" hasCustomPrompt="1"/>
          </p:nvPr>
        </p:nvSpPr>
        <p:spPr>
          <a:xfrm>
            <a:off x="6438349" y="3952451"/>
            <a:ext cx="2168603" cy="1103214"/>
          </a:xfrm>
        </p:spPr>
        <p:txBody>
          <a:bodyPr anchor="t">
            <a:normAutofit/>
          </a:bodyPr>
          <a:lstStyle>
            <a:lvl1pPr algn="ctr">
              <a:defRPr lang="en-US" sz="1400" b="0" i="0" kern="1200" cap="none" baseline="0" dirty="0" smtClean="0">
                <a:solidFill>
                  <a:schemeClr val="tx1">
                    <a:lumMod val="65000"/>
                    <a:lumOff val="35000"/>
                  </a:schemeClr>
                </a:solidFill>
                <a:latin typeface="Arial" panose="020B0604020202020204" pitchFamily="34" charset="0"/>
                <a:ea typeface="+mn-ea"/>
                <a:cs typeface="Arial" panose="020B0604020202020204" pitchFamily="34" charset="0"/>
              </a:defRPr>
            </a:lvl1pPr>
          </a:lstStyle>
          <a:p>
            <a:pPr marL="0" lvl="0" indent="0" algn="ctr" defTabSz="914400" rtl="0" eaLnBrk="1" latinLnBrk="0" hangingPunct="1">
              <a:lnSpc>
                <a:spcPct val="90000"/>
              </a:lnSpc>
              <a:spcBef>
                <a:spcPts val="1000"/>
              </a:spcBef>
              <a:buFont typeface="Arial" panose="020B0604020202020204" pitchFamily="34" charset="0"/>
              <a:buNone/>
            </a:pPr>
            <a:r>
              <a:rPr lang="en-US" dirty="0"/>
              <a:t>This is a great place for text</a:t>
            </a:r>
          </a:p>
        </p:txBody>
      </p:sp>
      <p:sp>
        <p:nvSpPr>
          <p:cNvPr id="18" name="Овал 17"/>
          <p:cNvSpPr/>
          <p:nvPr userDrawn="1"/>
        </p:nvSpPr>
        <p:spPr>
          <a:xfrm>
            <a:off x="7365523" y="2726250"/>
            <a:ext cx="288000" cy="288000"/>
          </a:xfrm>
          <a:prstGeom prst="ellipse">
            <a:avLst/>
          </a:prstGeom>
          <a:noFill/>
          <a:ln w="15240" cap="flat">
            <a:solidFill>
              <a:srgbClr val="DDB1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tx1"/>
                </a:solidFill>
                <a:latin typeface="Arial" panose="020B0604020202020204" pitchFamily="34" charset="0"/>
                <a:cs typeface="Arial" panose="020B0604020202020204" pitchFamily="34" charset="0"/>
              </a:rPr>
              <a:t>3</a:t>
            </a:r>
            <a:endParaRPr lang="ru-RU" sz="1400" b="1" dirty="0">
              <a:solidFill>
                <a:schemeClr val="tx1"/>
              </a:solidFill>
              <a:latin typeface="Arial" panose="020B0604020202020204" pitchFamily="34" charset="0"/>
              <a:cs typeface="Arial" panose="020B0604020202020204" pitchFamily="34" charset="0"/>
            </a:endParaRPr>
          </a:p>
        </p:txBody>
      </p:sp>
      <p:cxnSp>
        <p:nvCxnSpPr>
          <p:cNvPr id="19" name="Прямая соединительная линия 18"/>
          <p:cNvCxnSpPr/>
          <p:nvPr userDrawn="1"/>
        </p:nvCxnSpPr>
        <p:spPr>
          <a:xfrm>
            <a:off x="2007704" y="2885276"/>
            <a:ext cx="2335696"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Прямая соединительная линия 19"/>
          <p:cNvCxnSpPr/>
          <p:nvPr userDrawn="1"/>
        </p:nvCxnSpPr>
        <p:spPr>
          <a:xfrm>
            <a:off x="4903304" y="2885276"/>
            <a:ext cx="2335696"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Прямая соединительная линия 20"/>
          <p:cNvCxnSpPr/>
          <p:nvPr userDrawn="1"/>
        </p:nvCxnSpPr>
        <p:spPr>
          <a:xfrm>
            <a:off x="7779854" y="2885276"/>
            <a:ext cx="2335696" cy="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419320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nal">
    <p:spTree>
      <p:nvGrpSpPr>
        <p:cNvPr id="1" name=""/>
        <p:cNvGrpSpPr/>
        <p:nvPr/>
      </p:nvGrpSpPr>
      <p:grpSpPr>
        <a:xfrm>
          <a:off x="0" y="0"/>
          <a:ext cx="0" cy="0"/>
          <a:chOff x="0" y="0"/>
          <a:chExt cx="0" cy="0"/>
        </a:xfrm>
      </p:grpSpPr>
      <p:pic>
        <p:nvPicPr>
          <p:cNvPr id="4" name="Рисунок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175"/>
            <a:ext cx="12192000" cy="6851650"/>
          </a:xfrm>
          <a:prstGeom prst="rect">
            <a:avLst/>
          </a:prstGeom>
        </p:spPr>
      </p:pic>
      <p:sp>
        <p:nvSpPr>
          <p:cNvPr id="5" name="Заголовок 1"/>
          <p:cNvSpPr>
            <a:spLocks noGrp="1"/>
          </p:cNvSpPr>
          <p:nvPr>
            <p:ph type="ctrTitle" hasCustomPrompt="1"/>
          </p:nvPr>
        </p:nvSpPr>
        <p:spPr>
          <a:xfrm>
            <a:off x="1524000" y="2059536"/>
            <a:ext cx="9144000" cy="1305146"/>
          </a:xfrm>
        </p:spPr>
        <p:txBody>
          <a:bodyPr anchor="b">
            <a:normAutofit/>
          </a:bodyPr>
          <a:lstStyle>
            <a:lvl1pPr algn="ctr">
              <a:defRPr sz="4400" b="1" i="0" cap="all" baseline="0">
                <a:solidFill>
                  <a:schemeClr val="bg1"/>
                </a:solidFill>
                <a:latin typeface="Arial" panose="020B0604020202020204" pitchFamily="34" charset="0"/>
                <a:cs typeface="Arial" panose="020B0604020202020204" pitchFamily="34" charset="0"/>
              </a:defRPr>
            </a:lvl1pPr>
          </a:lstStyle>
          <a:p>
            <a:r>
              <a:rPr lang="en-US" dirty="0"/>
              <a:t>Let’s discuss</a:t>
            </a:r>
            <a:endParaRPr lang="ru-RU" dirty="0"/>
          </a:p>
        </p:txBody>
      </p:sp>
      <p:sp>
        <p:nvSpPr>
          <p:cNvPr id="6" name="Подзаголовок 2"/>
          <p:cNvSpPr>
            <a:spLocks noGrp="1"/>
          </p:cNvSpPr>
          <p:nvPr>
            <p:ph type="subTitle" idx="1" hasCustomPrompt="1"/>
          </p:nvPr>
        </p:nvSpPr>
        <p:spPr>
          <a:xfrm>
            <a:off x="4022220" y="4498095"/>
            <a:ext cx="4147559" cy="1746132"/>
          </a:xfrm>
        </p:spPr>
        <p:txBody>
          <a:bodyPr>
            <a:normAutofit/>
          </a:bodyPr>
          <a:lstStyle>
            <a:lvl1pPr marL="0" indent="0" algn="ctr">
              <a:lnSpc>
                <a:spcPct val="100000"/>
              </a:lnSpc>
              <a:spcBef>
                <a:spcPts val="200"/>
              </a:spcBef>
              <a:buNone/>
              <a:defRPr sz="130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dirty="0"/>
              <a:t>Write here your contact</a:t>
            </a:r>
            <a:r>
              <a:rPr lang="ru-RU" noProof="0" dirty="0"/>
              <a:t> </a:t>
            </a:r>
            <a:r>
              <a:rPr lang="en-US" noProof="0" dirty="0"/>
              <a:t>information</a:t>
            </a:r>
          </a:p>
        </p:txBody>
      </p:sp>
    </p:spTree>
    <p:extLst>
      <p:ext uri="{BB962C8B-B14F-4D97-AF65-F5344CB8AC3E}">
        <p14:creationId xmlns:p14="http://schemas.microsoft.com/office/powerpoint/2010/main" val="39603376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0515600" cy="1325563"/>
          </a:xfrm>
          <a:prstGeom prst="rect">
            <a:avLst/>
          </a:prstGeom>
        </p:spPr>
        <p:txBody>
          <a:bodyPr/>
          <a:lstStyle/>
          <a:p>
            <a:r>
              <a:rPr lang="de-DE"/>
              <a:t>Mastertitelformat bearbeiten</a:t>
            </a:r>
          </a:p>
        </p:txBody>
      </p:sp>
      <p:sp>
        <p:nvSpPr>
          <p:cNvPr id="3" name="Inhaltsplatzhalter 2"/>
          <p:cNvSpPr>
            <a:spLocks noGrp="1"/>
          </p:cNvSpPr>
          <p:nvPr>
            <p:ph idx="1"/>
          </p:nvPr>
        </p:nvSpPr>
        <p:spPr>
          <a:xfrm>
            <a:off x="838200" y="1825625"/>
            <a:ext cx="10515600" cy="4351338"/>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oliennummernplatzhalter 5"/>
          <p:cNvSpPr>
            <a:spLocks noGrp="1"/>
          </p:cNvSpPr>
          <p:nvPr>
            <p:ph type="sldNum" sz="quarter" idx="12"/>
          </p:nvPr>
        </p:nvSpPr>
        <p:spPr>
          <a:xfrm>
            <a:off x="8610600" y="6356350"/>
            <a:ext cx="2743200" cy="365125"/>
          </a:xfrm>
          <a:prstGeom prst="rect">
            <a:avLst/>
          </a:prstGeom>
        </p:spPr>
        <p:txBody>
          <a:bodyPr/>
          <a:lstStyle/>
          <a:p>
            <a:fld id="{A7DBCE32-E13E-4997-B0F7-4C79574B95D3}" type="slidenum">
              <a:rPr lang="en-GB" smtClean="0"/>
              <a:t>‹#›</a:t>
            </a:fld>
            <a:endParaRPr lang="en-GB"/>
          </a:p>
        </p:txBody>
      </p:sp>
      <p:sp>
        <p:nvSpPr>
          <p:cNvPr id="7" name="Foliennummernplatzhalter 5"/>
          <p:cNvSpPr txBox="1">
            <a:spLocks/>
          </p:cNvSpPr>
          <p:nvPr/>
        </p:nvSpPr>
        <p:spPr>
          <a:xfrm>
            <a:off x="11498421" y="6309165"/>
            <a:ext cx="658699" cy="365125"/>
          </a:xfrm>
          <a:prstGeom prst="rect">
            <a:avLst/>
          </a:prstGeom>
        </p:spPr>
        <p:txBody>
          <a:bodyPr vert="horz" lIns="91440" tIns="45720" rIns="91440" bIns="45720" rtlCol="0" anchor="ctr"/>
          <a:lstStyle>
            <a:defPPr>
              <a:defRPr lang="de-DE"/>
            </a:defPPr>
            <a:lvl1pPr marL="0" algn="r" defTabSz="914400" rtl="0" eaLnBrk="1" latinLnBrk="0" hangingPunct="1">
              <a:defRPr sz="1800" kern="1200">
                <a:solidFill>
                  <a:schemeClr val="bg1"/>
                </a:solidFill>
                <a:latin typeface="+mj-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EF7F417-2837-41C7-BB38-C6637FB3F3F1}" type="slidenum">
              <a:rPr lang="de-DE" smtClean="0"/>
              <a:pPr/>
              <a:t>‹#›</a:t>
            </a:fld>
            <a:endParaRPr lang="de-DE" dirty="0"/>
          </a:p>
        </p:txBody>
      </p:sp>
      <p:sp>
        <p:nvSpPr>
          <p:cNvPr id="9" name="Fußzeilenplatzhalter 6">
            <a:extLst>
              <a:ext uri="{FF2B5EF4-FFF2-40B4-BE49-F238E27FC236}">
                <a16:creationId xmlns:a16="http://schemas.microsoft.com/office/drawing/2014/main" id="{6758C498-F5B5-4C92-8C1F-90F597F04FA6}"/>
              </a:ext>
            </a:extLst>
          </p:cNvPr>
          <p:cNvSpPr>
            <a:spLocks noGrp="1"/>
          </p:cNvSpPr>
          <p:nvPr>
            <p:ph type="ftr" sz="quarter" idx="3"/>
          </p:nvPr>
        </p:nvSpPr>
        <p:spPr>
          <a:xfrm>
            <a:off x="504967" y="6300595"/>
            <a:ext cx="7648433" cy="365125"/>
          </a:xfrm>
          <a:prstGeom prst="rect">
            <a:avLst/>
          </a:prstGeom>
        </p:spPr>
        <p:txBody>
          <a:bodyPr vert="horz" lIns="91440" tIns="45720" rIns="91440" bIns="45720" rtlCol="0" anchor="ctr"/>
          <a:lstStyle>
            <a:lvl1pPr algn="ctr">
              <a:defRPr sz="1600">
                <a:solidFill>
                  <a:schemeClr val="bg1">
                    <a:lumMod val="50000"/>
                  </a:schemeClr>
                </a:solidFill>
              </a:defRPr>
            </a:lvl1pPr>
          </a:lstStyle>
          <a:p>
            <a:endParaRPr lang="en-GB"/>
          </a:p>
        </p:txBody>
      </p:sp>
    </p:spTree>
    <p:extLst>
      <p:ext uri="{BB962C8B-B14F-4D97-AF65-F5344CB8AC3E}">
        <p14:creationId xmlns:p14="http://schemas.microsoft.com/office/powerpoint/2010/main" val="3949192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322873" y="592164"/>
            <a:ext cx="10515600" cy="592130"/>
          </a:xfrm>
          <a:prstGeom prst="rect">
            <a:avLst/>
          </a:prstGeom>
        </p:spPr>
        <p:txBody>
          <a:bodyPr/>
          <a:lstStyle>
            <a:lvl1pPr>
              <a:defRPr sz="3200" b="1">
                <a:solidFill>
                  <a:srgbClr val="134781"/>
                </a:solidFill>
              </a:defRPr>
            </a:lvl1pPr>
          </a:lstStyle>
          <a:p>
            <a:r>
              <a:rPr lang="de-DE" dirty="0"/>
              <a:t>Überschrift 1</a:t>
            </a:r>
          </a:p>
        </p:txBody>
      </p:sp>
      <p:sp>
        <p:nvSpPr>
          <p:cNvPr id="3" name="Inhaltsplatzhalter 2"/>
          <p:cNvSpPr>
            <a:spLocks noGrp="1"/>
          </p:cNvSpPr>
          <p:nvPr>
            <p:ph idx="1"/>
          </p:nvPr>
        </p:nvSpPr>
        <p:spPr>
          <a:xfrm>
            <a:off x="322873" y="2081698"/>
            <a:ext cx="10515600" cy="2463006"/>
          </a:xfrm>
          <a:prstGeom prst="rect">
            <a:avLst/>
          </a:prstGeom>
        </p:spPr>
        <p:txBody>
          <a:bodyPr/>
          <a:lstStyle>
            <a:lvl1pPr>
              <a:defRPr sz="2400"/>
            </a:lvl1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5"/>
          <p:cNvSpPr>
            <a:spLocks noGrp="1"/>
          </p:cNvSpPr>
          <p:nvPr>
            <p:ph type="sldNum" sz="quarter" idx="12"/>
          </p:nvPr>
        </p:nvSpPr>
        <p:spPr/>
        <p:txBody>
          <a:bodyPr/>
          <a:lstStyle/>
          <a:p>
            <a:fld id="{A7DBCE32-E13E-4997-B0F7-4C79574B95D3}" type="slidenum">
              <a:rPr lang="en-GB" smtClean="0"/>
              <a:t>‹#›</a:t>
            </a:fld>
            <a:endParaRPr lang="en-GB"/>
          </a:p>
        </p:txBody>
      </p:sp>
      <p:sp>
        <p:nvSpPr>
          <p:cNvPr id="9" name="Untertitel 2"/>
          <p:cNvSpPr>
            <a:spLocks noGrp="1"/>
          </p:cNvSpPr>
          <p:nvPr>
            <p:ph type="subTitle" idx="13" hasCustomPrompt="1"/>
          </p:nvPr>
        </p:nvSpPr>
        <p:spPr>
          <a:xfrm>
            <a:off x="677717" y="1201392"/>
            <a:ext cx="9144000" cy="621619"/>
          </a:xfrm>
          <a:prstGeom prst="rect">
            <a:avLst/>
          </a:prstGeom>
        </p:spPr>
        <p:txBody>
          <a:bodyPr/>
          <a:lstStyle>
            <a:lvl1pPr marL="0" indent="0" algn="l">
              <a:buNone/>
              <a:defRPr sz="3200" b="1" baseline="0">
                <a:solidFill>
                  <a:srgbClr val="134781"/>
                </a:solidFill>
                <a:latin typeface="+mj-lt"/>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Überschrift 2</a:t>
            </a:r>
          </a:p>
        </p:txBody>
      </p:sp>
    </p:spTree>
    <p:extLst>
      <p:ext uri="{BB962C8B-B14F-4D97-AF65-F5344CB8AC3E}">
        <p14:creationId xmlns:p14="http://schemas.microsoft.com/office/powerpoint/2010/main" val="19583952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noProof="0"/>
              <a:t>Titelmasterformat durch Klicken bearbeiten</a:t>
            </a:r>
            <a:endParaRPr lang="en-GB" noProof="0"/>
          </a:p>
        </p:txBody>
      </p:sp>
      <p:sp>
        <p:nvSpPr>
          <p:cNvPr id="5" name="Footer Placeholder 4"/>
          <p:cNvSpPr>
            <a:spLocks noGrp="1"/>
          </p:cNvSpPr>
          <p:nvPr>
            <p:ph type="ftr" sz="quarter" idx="11"/>
          </p:nvPr>
        </p:nvSpPr>
        <p:spPr/>
        <p:txBody>
          <a:bodyPr/>
          <a:lstStyle/>
          <a:p>
            <a:r>
              <a:rPr lang="en-US" noProof="0"/>
              <a:t>Public, INSPIRE Water, WP 5, ACHEMA 2018</a:t>
            </a:r>
            <a:endParaRPr lang="en-GB" noProof="0"/>
          </a:p>
        </p:txBody>
      </p:sp>
      <p:sp>
        <p:nvSpPr>
          <p:cNvPr id="6" name="Slide Number Placeholder 5"/>
          <p:cNvSpPr>
            <a:spLocks noGrp="1"/>
          </p:cNvSpPr>
          <p:nvPr>
            <p:ph type="sldNum" sz="quarter" idx="12"/>
          </p:nvPr>
        </p:nvSpPr>
        <p:spPr/>
        <p:txBody>
          <a:bodyPr/>
          <a:lstStyle/>
          <a:p>
            <a:fld id="{43244967-03FC-4693-98AA-849653CD171D}" type="slidenum">
              <a:rPr lang="en-GB" smtClean="0"/>
              <a:pPr/>
              <a:t>‹#›</a:t>
            </a:fld>
            <a:endParaRPr lang="en-GB"/>
          </a:p>
        </p:txBody>
      </p:sp>
      <p:sp>
        <p:nvSpPr>
          <p:cNvPr id="7" name="Text Placeholder 6"/>
          <p:cNvSpPr>
            <a:spLocks noGrp="1"/>
          </p:cNvSpPr>
          <p:nvPr>
            <p:ph type="body" sz="quarter" idx="13"/>
          </p:nvPr>
        </p:nvSpPr>
        <p:spPr>
          <a:xfrm>
            <a:off x="479375" y="1952625"/>
            <a:ext cx="11233248" cy="4537074"/>
          </a:xfrm>
        </p:spPr>
        <p:txBody>
          <a:bodyPr/>
          <a:lstStyle>
            <a:lvl1pPr marL="0" indent="0">
              <a:buFontTx/>
              <a:buNone/>
              <a:defRPr/>
            </a:lvl1pPr>
            <a:lvl2pPr marL="266700" indent="0">
              <a:buFontTx/>
              <a:buNone/>
              <a:defRPr/>
            </a:lvl2pPr>
            <a:lvl3pPr marL="447675" indent="0">
              <a:buFontTx/>
              <a:buNone/>
              <a:defRPr/>
            </a:lvl3pPr>
            <a:lvl4pPr marL="628650" indent="0">
              <a:buFontTx/>
              <a:buNone/>
              <a:defRPr/>
            </a:lvl4pPr>
            <a:lvl5pPr marL="809625" indent="0">
              <a:buFontTx/>
              <a:buNone/>
              <a:defRPr/>
            </a:lvl5pPr>
          </a:lstStyle>
          <a:p>
            <a:pPr lvl="0"/>
            <a:r>
              <a:rPr lang="de-DE" noProof="0"/>
              <a:t>Textmasterformat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en-GB" noProof="0" dirty="0"/>
          </a:p>
        </p:txBody>
      </p:sp>
    </p:spTree>
    <p:extLst>
      <p:ext uri="{BB962C8B-B14F-4D97-AF65-F5344CB8AC3E}">
        <p14:creationId xmlns:p14="http://schemas.microsoft.com/office/powerpoint/2010/main" val="3242138109"/>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1">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175"/>
            <a:ext cx="12192000" cy="6851650"/>
          </a:xfrm>
          <a:prstGeom prst="rect">
            <a:avLst/>
          </a:prstGeom>
        </p:spPr>
      </p:pic>
      <p:sp>
        <p:nvSpPr>
          <p:cNvPr id="2" name="Заголовок 1"/>
          <p:cNvSpPr>
            <a:spLocks noGrp="1"/>
          </p:cNvSpPr>
          <p:nvPr>
            <p:ph type="title" hasCustomPrompt="1"/>
          </p:nvPr>
        </p:nvSpPr>
        <p:spPr>
          <a:xfrm>
            <a:off x="530552" y="365125"/>
            <a:ext cx="8527990" cy="1325563"/>
          </a:xfrm>
        </p:spPr>
        <p:txBody>
          <a:bodyPr anchor="b">
            <a:normAutofit/>
          </a:bodyPr>
          <a:lstStyle>
            <a:lvl1pPr>
              <a:defRPr sz="3200" b="1" cap="all" baseline="0">
                <a:latin typeface="Arial" panose="020B0604020202020204" pitchFamily="34" charset="0"/>
                <a:cs typeface="Arial" panose="020B0604020202020204" pitchFamily="34" charset="0"/>
              </a:defRPr>
            </a:lvl1pPr>
          </a:lstStyle>
          <a:p>
            <a:r>
              <a:rPr lang="en-US" dirty="0"/>
              <a:t>Make a strong point</a:t>
            </a:r>
            <a:endParaRPr lang="ru-RU" dirty="0"/>
          </a:p>
        </p:txBody>
      </p:sp>
      <p:sp>
        <p:nvSpPr>
          <p:cNvPr id="7" name="Подзаголовок 2"/>
          <p:cNvSpPr>
            <a:spLocks noGrp="1"/>
          </p:cNvSpPr>
          <p:nvPr>
            <p:ph type="subTitle" idx="1" hasCustomPrompt="1"/>
          </p:nvPr>
        </p:nvSpPr>
        <p:spPr>
          <a:xfrm>
            <a:off x="530551" y="2144341"/>
            <a:ext cx="10980633" cy="3017319"/>
          </a:xfrm>
        </p:spPr>
        <p:txBody>
          <a:bodyPr>
            <a:normAutofit/>
          </a:bodyPr>
          <a:lstStyle>
            <a:lvl1pPr marL="0" indent="0" algn="l">
              <a:lnSpc>
                <a:spcPct val="100000"/>
              </a:lnSpc>
              <a:spcBef>
                <a:spcPts val="200"/>
              </a:spcBef>
              <a:buNone/>
              <a:defRPr sz="1600" baseline="0">
                <a:solidFill>
                  <a:schemeClr val="bg2">
                    <a:lumMod val="1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Lorem ipsum dolor sit amet, consectetuer adipiscing elit. Aenean commodo ligula eget dolor. </a:t>
            </a:r>
          </a:p>
          <a:p>
            <a:r>
              <a:rPr lang="es-ES" dirty="0"/>
              <a:t>Aenean massa. Cum sociis natoque penatibus et magnis dis parturient montes, nascetur </a:t>
            </a:r>
          </a:p>
          <a:p>
            <a:r>
              <a:rPr lang="es-ES" dirty="0"/>
              <a:t>ridiculus mus. Donec quam felis, ultricies nec, pellentesque eu, pretium quis, sem. Nulla </a:t>
            </a:r>
          </a:p>
          <a:p>
            <a:r>
              <a:rPr lang="es-ES" dirty="0"/>
              <a:t>consequat massa quis enim. Donec pede justo, fringilla vel, aliquet nec, vulputate eget, arcu. </a:t>
            </a:r>
          </a:p>
          <a:p>
            <a:r>
              <a:rPr lang="es-ES" dirty="0"/>
              <a:t>In enim justo, rhoncus ut, imperdiet a, venenatis vitae, justo. Nullam dictum felis eu pede </a:t>
            </a:r>
          </a:p>
          <a:p>
            <a:r>
              <a:rPr lang="es-ES" dirty="0"/>
              <a:t>mollis pretium. Integer tincidunt.</a:t>
            </a:r>
            <a:endParaRPr lang="ru-RU" dirty="0"/>
          </a:p>
        </p:txBody>
      </p:sp>
      <p:sp>
        <p:nvSpPr>
          <p:cNvPr id="11" name="Подзаголовок 2">
            <a:extLst>
              <a:ext uri="{FF2B5EF4-FFF2-40B4-BE49-F238E27FC236}">
                <a16:creationId xmlns:a16="http://schemas.microsoft.com/office/drawing/2014/main" id="{F6102DA9-E2E4-43C2-A452-0836BE7D1CFF}"/>
              </a:ext>
            </a:extLst>
          </p:cNvPr>
          <p:cNvSpPr txBox="1">
            <a:spLocks/>
          </p:cNvSpPr>
          <p:nvPr userDrawn="1"/>
        </p:nvSpPr>
        <p:spPr>
          <a:xfrm>
            <a:off x="9227419" y="6174840"/>
            <a:ext cx="2283765" cy="389717"/>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100000"/>
              </a:lnSpc>
              <a:spcBef>
                <a:spcPts val="200"/>
              </a:spcBef>
              <a:buFont typeface="Arial" panose="020B0604020202020204" pitchFamily="34" charset="0"/>
              <a:buNone/>
              <a:defRPr sz="1600" kern="1200" baseline="0">
                <a:solidFill>
                  <a:schemeClr val="bg2">
                    <a:lumMod val="10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s-ES" sz="1200" dirty="0" err="1">
                <a:solidFill>
                  <a:schemeClr val="tx1">
                    <a:lumMod val="75000"/>
                    <a:lumOff val="25000"/>
                  </a:schemeClr>
                </a:solidFill>
              </a:rPr>
              <a:t>Jan.Koppe@molkat.de</a:t>
            </a:r>
            <a:br>
              <a:rPr lang="es-ES" sz="1200" dirty="0">
                <a:solidFill>
                  <a:schemeClr val="tx1">
                    <a:lumMod val="75000"/>
                    <a:lumOff val="25000"/>
                  </a:schemeClr>
                </a:solidFill>
              </a:rPr>
            </a:br>
            <a:r>
              <a:rPr lang="es-ES" sz="1400" dirty="0">
                <a:solidFill>
                  <a:schemeClr val="tx1">
                    <a:lumMod val="75000"/>
                    <a:lumOff val="25000"/>
                  </a:schemeClr>
                </a:solidFill>
              </a:rPr>
              <a:t>yves@maritech.org</a:t>
            </a:r>
            <a:endParaRPr lang="es-ES" sz="1200" dirty="0">
              <a:solidFill>
                <a:schemeClr val="tx1">
                  <a:lumMod val="75000"/>
                  <a:lumOff val="25000"/>
                </a:schemeClr>
              </a:solidFill>
            </a:endParaRPr>
          </a:p>
        </p:txBody>
      </p:sp>
      <p:pic>
        <p:nvPicPr>
          <p:cNvPr id="12" name="Grafik 11" descr="Ein Bild, das Vektorgrafiken enthält.&#10;&#10;Automatisch generierte Beschreibung">
            <a:extLst>
              <a:ext uri="{FF2B5EF4-FFF2-40B4-BE49-F238E27FC236}">
                <a16:creationId xmlns:a16="http://schemas.microsoft.com/office/drawing/2014/main" id="{EB7BEEA2-6408-4C50-9F7C-5A56B45AFB5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921464" y="221950"/>
            <a:ext cx="909211" cy="909211"/>
          </a:xfrm>
          <a:prstGeom prst="rect">
            <a:avLst/>
          </a:prstGeom>
        </p:spPr>
      </p:pic>
      <p:pic>
        <p:nvPicPr>
          <p:cNvPr id="4" name="Grafik 3" descr="Ein Bild, das Natur enthält.&#10;&#10;Automatisch generierte Beschreibung">
            <a:extLst>
              <a:ext uri="{FF2B5EF4-FFF2-40B4-BE49-F238E27FC236}">
                <a16:creationId xmlns:a16="http://schemas.microsoft.com/office/drawing/2014/main" id="{E7DA7E6F-61AA-4364-9C76-3B437493F77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381380" y="6101263"/>
            <a:ext cx="3150532" cy="615929"/>
          </a:xfrm>
          <a:prstGeom prst="roundRect">
            <a:avLst>
              <a:gd name="adj" fmla="val 8594"/>
            </a:avLst>
          </a:prstGeom>
          <a:solidFill>
            <a:srgbClr val="FFFFFF">
              <a:shade val="85000"/>
            </a:srgbClr>
          </a:solidFill>
          <a:ln>
            <a:noFill/>
          </a:ln>
          <a:effectLst/>
        </p:spPr>
      </p:pic>
      <p:pic>
        <p:nvPicPr>
          <p:cNvPr id="15" name="Grafik 14" descr="Ein Bild, das Objekt enthält.&#10;&#10;Automatisch generierte Beschreibung">
            <a:extLst>
              <a:ext uri="{FF2B5EF4-FFF2-40B4-BE49-F238E27FC236}">
                <a16:creationId xmlns:a16="http://schemas.microsoft.com/office/drawing/2014/main" id="{349C9926-4F68-45E2-BCA5-BC2ACD1AE8A2}"/>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3228003" y="6103347"/>
            <a:ext cx="945121" cy="613845"/>
          </a:xfrm>
          <a:prstGeom prst="roundRect">
            <a:avLst>
              <a:gd name="adj" fmla="val 8594"/>
            </a:avLst>
          </a:prstGeom>
          <a:solidFill>
            <a:srgbClr val="FFFFFF">
              <a:shade val="85000"/>
            </a:srgbClr>
          </a:solidFill>
          <a:ln>
            <a:noFill/>
          </a:ln>
          <a:effectLst/>
        </p:spPr>
      </p:pic>
      <p:pic>
        <p:nvPicPr>
          <p:cNvPr id="17" name="Grafik 16" descr="Ein Bild, das drinnen, Objekt, dunkel, Licht enthält.&#10;&#10;Automatisch generierte Beschreibung">
            <a:extLst>
              <a:ext uri="{FF2B5EF4-FFF2-40B4-BE49-F238E27FC236}">
                <a16:creationId xmlns:a16="http://schemas.microsoft.com/office/drawing/2014/main" id="{2655224F-4E10-49F0-9F32-616704BB7D5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a:stretch/>
        </p:blipFill>
        <p:spPr>
          <a:xfrm>
            <a:off x="7740168" y="6103347"/>
            <a:ext cx="945120" cy="613845"/>
          </a:xfrm>
          <a:prstGeom prst="roundRect">
            <a:avLst>
              <a:gd name="adj" fmla="val 8594"/>
            </a:avLst>
          </a:prstGeom>
          <a:solidFill>
            <a:srgbClr val="FFFFFF">
              <a:shade val="85000"/>
            </a:srgbClr>
          </a:solidFill>
          <a:ln>
            <a:noFill/>
          </a:ln>
          <a:effectLst/>
        </p:spPr>
      </p:pic>
      <p:pic>
        <p:nvPicPr>
          <p:cNvPr id="5" name="Grafik 4">
            <a:extLst>
              <a:ext uri="{FF2B5EF4-FFF2-40B4-BE49-F238E27FC236}">
                <a16:creationId xmlns:a16="http://schemas.microsoft.com/office/drawing/2014/main" id="{AFB69EF1-D6BF-1FC2-0679-93C7D7F657AC}"/>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9986544" y="365125"/>
            <a:ext cx="804136" cy="670113"/>
          </a:xfrm>
          <a:prstGeom prst="rect">
            <a:avLst/>
          </a:prstGeom>
        </p:spPr>
      </p:pic>
      <p:pic>
        <p:nvPicPr>
          <p:cNvPr id="13" name="Grafik 12">
            <a:extLst>
              <a:ext uri="{FF2B5EF4-FFF2-40B4-BE49-F238E27FC236}">
                <a16:creationId xmlns:a16="http://schemas.microsoft.com/office/drawing/2014/main" id="{382EC800-D751-2E48-6642-4CA3C455C795}"/>
              </a:ext>
            </a:extLst>
          </p:cNvPr>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10313279" y="1167364"/>
            <a:ext cx="1122890" cy="620936"/>
          </a:xfrm>
          <a:prstGeom prst="rect">
            <a:avLst/>
          </a:prstGeom>
        </p:spPr>
      </p:pic>
    </p:spTree>
    <p:extLst>
      <p:ext uri="{BB962C8B-B14F-4D97-AF65-F5344CB8AC3E}">
        <p14:creationId xmlns:p14="http://schemas.microsoft.com/office/powerpoint/2010/main" val="2814807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pic>
        <p:nvPicPr>
          <p:cNvPr id="7" name="Рисунок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175"/>
            <a:ext cx="12192000" cy="6851650"/>
          </a:xfrm>
          <a:prstGeom prst="rect">
            <a:avLst/>
          </a:prstGeom>
        </p:spPr>
      </p:pic>
      <p:sp>
        <p:nvSpPr>
          <p:cNvPr id="6" name="Заголовок 1"/>
          <p:cNvSpPr>
            <a:spLocks noGrp="1"/>
          </p:cNvSpPr>
          <p:nvPr>
            <p:ph type="ctrTitle" hasCustomPrompt="1"/>
          </p:nvPr>
        </p:nvSpPr>
        <p:spPr>
          <a:xfrm>
            <a:off x="1524000" y="897306"/>
            <a:ext cx="9144000" cy="2108453"/>
          </a:xfrm>
        </p:spPr>
        <p:txBody>
          <a:bodyPr anchor="b">
            <a:normAutofit/>
          </a:bodyPr>
          <a:lstStyle>
            <a:lvl1pPr algn="ctr">
              <a:defRPr sz="4400" b="1" i="0" cap="all" baseline="0">
                <a:solidFill>
                  <a:schemeClr val="bg1"/>
                </a:solidFill>
                <a:latin typeface="Arial" panose="020B0604020202020204" pitchFamily="34" charset="0"/>
                <a:cs typeface="Arial" panose="020B0604020202020204" pitchFamily="34" charset="0"/>
              </a:defRPr>
            </a:lvl1pPr>
          </a:lstStyle>
          <a:p>
            <a:r>
              <a:rPr lang="en-US" dirty="0"/>
              <a:t>Put your title here</a:t>
            </a:r>
            <a:endParaRPr lang="ru-RU" dirty="0"/>
          </a:p>
        </p:txBody>
      </p:sp>
      <p:sp>
        <p:nvSpPr>
          <p:cNvPr id="8" name="Подзаголовок 2"/>
          <p:cNvSpPr>
            <a:spLocks noGrp="1"/>
          </p:cNvSpPr>
          <p:nvPr>
            <p:ph type="subTitle" idx="1" hasCustomPrompt="1"/>
          </p:nvPr>
        </p:nvSpPr>
        <p:spPr>
          <a:xfrm>
            <a:off x="1524000" y="3654810"/>
            <a:ext cx="9144000" cy="1284659"/>
          </a:xfrm>
        </p:spPr>
        <p:txBody>
          <a:bodyPr>
            <a:normAutofit/>
          </a:bodyPr>
          <a:lstStyle>
            <a:lvl1pPr marL="0" indent="0" algn="ctr">
              <a:lnSpc>
                <a:spcPct val="100000"/>
              </a:lnSpc>
              <a:spcBef>
                <a:spcPts val="200"/>
              </a:spcBef>
              <a:buNone/>
              <a:defRPr sz="160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Lorem ipsum dolor sit amet, consectetuer adipiscing elit. </a:t>
            </a:r>
          </a:p>
          <a:p>
            <a:r>
              <a:rPr lang="es-ES" dirty="0"/>
              <a:t>Aenean commodo ligula eget dolor. Aenean massa. Cum </a:t>
            </a:r>
          </a:p>
          <a:p>
            <a:r>
              <a:rPr lang="es-ES" dirty="0"/>
              <a:t>sociis natoque penatibus et magnis dis parturient montes, </a:t>
            </a:r>
          </a:p>
          <a:p>
            <a:r>
              <a:rPr lang="es-ES" dirty="0"/>
              <a:t>nascetur ridiculus mus.</a:t>
            </a:r>
            <a:endParaRPr lang="ru-RU" dirty="0"/>
          </a:p>
        </p:txBody>
      </p:sp>
    </p:spTree>
    <p:extLst>
      <p:ext uri="{BB962C8B-B14F-4D97-AF65-F5344CB8AC3E}">
        <p14:creationId xmlns:p14="http://schemas.microsoft.com/office/powerpoint/2010/main" val="16397752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pic>
        <p:nvPicPr>
          <p:cNvPr id="2" name="Рисунок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175"/>
            <a:ext cx="12192000" cy="6851650"/>
          </a:xfrm>
          <a:prstGeom prst="rect">
            <a:avLst/>
          </a:prstGeom>
        </p:spPr>
      </p:pic>
      <p:sp>
        <p:nvSpPr>
          <p:cNvPr id="6" name="Заголовок 1"/>
          <p:cNvSpPr>
            <a:spLocks noGrp="1"/>
          </p:cNvSpPr>
          <p:nvPr>
            <p:ph type="ctrTitle" hasCustomPrompt="1"/>
          </p:nvPr>
        </p:nvSpPr>
        <p:spPr>
          <a:xfrm>
            <a:off x="1524000" y="897306"/>
            <a:ext cx="9144000" cy="2108453"/>
          </a:xfrm>
        </p:spPr>
        <p:txBody>
          <a:bodyPr anchor="b">
            <a:normAutofit/>
          </a:bodyPr>
          <a:lstStyle>
            <a:lvl1pPr algn="ctr">
              <a:defRPr sz="4400" b="1" i="0" cap="all" baseline="0">
                <a:solidFill>
                  <a:schemeClr val="bg2">
                    <a:lumMod val="10000"/>
                  </a:schemeClr>
                </a:solidFill>
                <a:latin typeface="Arial" panose="020B0604020202020204" pitchFamily="34" charset="0"/>
                <a:cs typeface="Arial" panose="020B0604020202020204" pitchFamily="34" charset="0"/>
              </a:defRPr>
            </a:lvl1pPr>
          </a:lstStyle>
          <a:p>
            <a:r>
              <a:rPr lang="en-US" dirty="0"/>
              <a:t>Put your title here</a:t>
            </a:r>
            <a:endParaRPr lang="ru-RU" dirty="0"/>
          </a:p>
        </p:txBody>
      </p:sp>
      <p:sp>
        <p:nvSpPr>
          <p:cNvPr id="8" name="Подзаголовок 2"/>
          <p:cNvSpPr>
            <a:spLocks noGrp="1"/>
          </p:cNvSpPr>
          <p:nvPr>
            <p:ph type="subTitle" idx="1" hasCustomPrompt="1"/>
          </p:nvPr>
        </p:nvSpPr>
        <p:spPr>
          <a:xfrm>
            <a:off x="1524000" y="3654810"/>
            <a:ext cx="9144000" cy="1284659"/>
          </a:xfrm>
        </p:spPr>
        <p:txBody>
          <a:bodyPr>
            <a:normAutofit/>
          </a:bodyPr>
          <a:lstStyle>
            <a:lvl1pPr marL="0" indent="0" algn="ctr">
              <a:lnSpc>
                <a:spcPct val="100000"/>
              </a:lnSpc>
              <a:spcBef>
                <a:spcPts val="200"/>
              </a:spcBef>
              <a:buNone/>
              <a:defRPr sz="1600" baseline="0">
                <a:solidFill>
                  <a:schemeClr val="bg2">
                    <a:lumMod val="1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Lorem ipsum dolor sit amet, consectetuer adipiscing elit. </a:t>
            </a:r>
          </a:p>
          <a:p>
            <a:r>
              <a:rPr lang="es-ES" dirty="0"/>
              <a:t>Aenean commodo ligula eget dolor. Aenean massa. Cum </a:t>
            </a:r>
          </a:p>
          <a:p>
            <a:r>
              <a:rPr lang="es-ES" dirty="0"/>
              <a:t>sociis natoque penatibus et magnis dis parturient montes, </a:t>
            </a:r>
          </a:p>
          <a:p>
            <a:r>
              <a:rPr lang="es-ES" dirty="0"/>
              <a:t>nascetur ridiculus mus.</a:t>
            </a:r>
            <a:endParaRPr lang="ru-RU" dirty="0"/>
          </a:p>
        </p:txBody>
      </p:sp>
    </p:spTree>
    <p:extLst>
      <p:ext uri="{BB962C8B-B14F-4D97-AF65-F5344CB8AC3E}">
        <p14:creationId xmlns:p14="http://schemas.microsoft.com/office/powerpoint/2010/main" val="1957651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2">
    <p:spTree>
      <p:nvGrpSpPr>
        <p:cNvPr id="1" name=""/>
        <p:cNvGrpSpPr/>
        <p:nvPr/>
      </p:nvGrpSpPr>
      <p:grpSpPr>
        <a:xfrm>
          <a:off x="0" y="0"/>
          <a:ext cx="0" cy="0"/>
          <a:chOff x="0" y="0"/>
          <a:chExt cx="0" cy="0"/>
        </a:xfrm>
      </p:grpSpPr>
      <p:pic>
        <p:nvPicPr>
          <p:cNvPr id="9" name="Рисунок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175"/>
            <a:ext cx="12192000" cy="6851650"/>
          </a:xfrm>
          <a:prstGeom prst="rect">
            <a:avLst/>
          </a:prstGeom>
        </p:spPr>
      </p:pic>
      <p:sp>
        <p:nvSpPr>
          <p:cNvPr id="2" name="Заголовок 1"/>
          <p:cNvSpPr>
            <a:spLocks noGrp="1"/>
          </p:cNvSpPr>
          <p:nvPr>
            <p:ph type="title" hasCustomPrompt="1"/>
          </p:nvPr>
        </p:nvSpPr>
        <p:spPr>
          <a:xfrm>
            <a:off x="530552" y="365125"/>
            <a:ext cx="8527990" cy="1325563"/>
          </a:xfrm>
        </p:spPr>
        <p:txBody>
          <a:bodyPr anchor="b">
            <a:normAutofit/>
          </a:bodyPr>
          <a:lstStyle>
            <a:lvl1pPr>
              <a:defRPr sz="3200" b="1" cap="all" baseline="0">
                <a:latin typeface="Arial" panose="020B0604020202020204" pitchFamily="34" charset="0"/>
                <a:cs typeface="Arial" panose="020B0604020202020204" pitchFamily="34" charset="0"/>
              </a:defRPr>
            </a:lvl1pPr>
          </a:lstStyle>
          <a:p>
            <a:r>
              <a:rPr lang="en-US" dirty="0"/>
              <a:t>The best place for your title</a:t>
            </a:r>
            <a:endParaRPr lang="ru-RU" dirty="0"/>
          </a:p>
        </p:txBody>
      </p:sp>
      <p:sp>
        <p:nvSpPr>
          <p:cNvPr id="10" name="Подзаголовок 2"/>
          <p:cNvSpPr>
            <a:spLocks noGrp="1"/>
          </p:cNvSpPr>
          <p:nvPr>
            <p:ph type="subTitle" idx="1" hasCustomPrompt="1"/>
          </p:nvPr>
        </p:nvSpPr>
        <p:spPr>
          <a:xfrm>
            <a:off x="530551" y="2144340"/>
            <a:ext cx="4887483" cy="3017319"/>
          </a:xfrm>
        </p:spPr>
        <p:txBody>
          <a:bodyPr>
            <a:normAutofit/>
          </a:bodyPr>
          <a:lstStyle>
            <a:lvl1pPr marL="0" indent="0" algn="l">
              <a:lnSpc>
                <a:spcPct val="100000"/>
              </a:lnSpc>
              <a:spcBef>
                <a:spcPts val="200"/>
              </a:spcBef>
              <a:buNone/>
              <a:defRPr sz="1600" baseline="0">
                <a:solidFill>
                  <a:schemeClr val="bg2">
                    <a:lumMod val="1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Lorem ipsum dolor sit amet, consectetuer adipiscing elit. Aenean commodo ligula eget dolor.</a:t>
            </a:r>
            <a:r>
              <a:rPr lang="ru-RU" dirty="0"/>
              <a:t> </a:t>
            </a:r>
            <a:r>
              <a:rPr lang="es-ES" dirty="0"/>
              <a:t>Aenean massa. Cum sociis natoque penatibus et magnis dis parturient montes, nascetur ridiculus mus. Donec quam felis, ultricies nec, pellentesque eu, pretium quis, sem. Nulla consequat massa quis enim. Donec pede justo, fringilla vel, aliquet nec, vulputate eget, arcu. In enim justo, rhoncus ut, imperdiet a, venenatis vitae, justo. Nullam dictum felis eu pede </a:t>
            </a:r>
          </a:p>
          <a:p>
            <a:r>
              <a:rPr lang="es-ES" dirty="0"/>
              <a:t>mollis pretium. Integer tincidunt.</a:t>
            </a:r>
            <a:endParaRPr lang="ru-RU" dirty="0"/>
          </a:p>
        </p:txBody>
      </p:sp>
      <p:sp>
        <p:nvSpPr>
          <p:cNvPr id="4" name="Текст 3"/>
          <p:cNvSpPr>
            <a:spLocks noGrp="1"/>
          </p:cNvSpPr>
          <p:nvPr>
            <p:ph type="body" sz="quarter" idx="10" hasCustomPrompt="1"/>
          </p:nvPr>
        </p:nvSpPr>
        <p:spPr>
          <a:xfrm>
            <a:off x="6124576" y="2144340"/>
            <a:ext cx="4884320" cy="3017319"/>
          </a:xfrm>
        </p:spPr>
        <p:txBody>
          <a:bodyPr>
            <a:normAutofit/>
          </a:bodyPr>
          <a:lstStyle>
            <a:lvl1pPr marL="0" indent="0">
              <a:buNone/>
              <a:defRPr lang="ru-RU" sz="1600" kern="1200" baseline="0" dirty="0">
                <a:solidFill>
                  <a:schemeClr val="bg2">
                    <a:lumMod val="10000"/>
                  </a:schemeClr>
                </a:solidFill>
                <a:latin typeface="Arial" panose="020B0604020202020204" pitchFamily="34" charset="0"/>
                <a:ea typeface="+mn-ea"/>
                <a:cs typeface="Arial" panose="020B0604020202020204" pitchFamily="34" charset="0"/>
              </a:defRPr>
            </a:lvl1pPr>
          </a:lstStyle>
          <a:p>
            <a:r>
              <a:rPr lang="es-ES" dirty="0"/>
              <a:t>Lorem ipsum dolor sit amet, consectetuer adipiscing elit. Aenean commodo ligula eget dolor.</a:t>
            </a:r>
            <a:r>
              <a:rPr lang="ru-RU" dirty="0"/>
              <a:t> </a:t>
            </a:r>
            <a:r>
              <a:rPr lang="es-ES" dirty="0"/>
              <a:t>Aenean massa. Cum sociis natoque penatibus et magnis dis parturient montes, nascetur ridiculus mus. Donec quam felis, ultricies nec, pellentesque eu, pretium quis, sem. Nulla consequat massa quis enim. Donec pede justo, fringilla vel, aliquet nec, vulputate eget, arcu. In enim justo, rhoncus ut, imperdiet a, venenatis vitae, justo. Nullam dictum felis eu pede mollis pretium. Integer tincidunt.</a:t>
            </a:r>
            <a:endParaRPr lang="ru-RU" dirty="0"/>
          </a:p>
        </p:txBody>
      </p:sp>
    </p:spTree>
    <p:extLst>
      <p:ext uri="{BB962C8B-B14F-4D97-AF65-F5344CB8AC3E}">
        <p14:creationId xmlns:p14="http://schemas.microsoft.com/office/powerpoint/2010/main" val="424399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and image 1">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175"/>
            <a:ext cx="12192000" cy="6851650"/>
          </a:xfrm>
          <a:prstGeom prst="rect">
            <a:avLst/>
          </a:prstGeom>
        </p:spPr>
      </p:pic>
      <p:sp>
        <p:nvSpPr>
          <p:cNvPr id="2" name="Заголовок 1"/>
          <p:cNvSpPr>
            <a:spLocks noGrp="1"/>
          </p:cNvSpPr>
          <p:nvPr>
            <p:ph type="title" hasCustomPrompt="1"/>
          </p:nvPr>
        </p:nvSpPr>
        <p:spPr>
          <a:xfrm>
            <a:off x="530552" y="365125"/>
            <a:ext cx="6049710" cy="1325563"/>
          </a:xfrm>
        </p:spPr>
        <p:txBody>
          <a:bodyPr anchor="b">
            <a:normAutofit/>
          </a:bodyPr>
          <a:lstStyle>
            <a:lvl1pPr>
              <a:defRPr sz="3200" b="1" cap="all" baseline="0">
                <a:latin typeface="Arial" panose="020B0604020202020204" pitchFamily="34" charset="0"/>
                <a:cs typeface="Arial" panose="020B0604020202020204" pitchFamily="34" charset="0"/>
              </a:defRPr>
            </a:lvl1pPr>
          </a:lstStyle>
          <a:p>
            <a:r>
              <a:rPr lang="en-US" dirty="0"/>
              <a:t>Make a strong point</a:t>
            </a:r>
            <a:endParaRPr lang="ru-RU" dirty="0"/>
          </a:p>
        </p:txBody>
      </p:sp>
      <p:sp>
        <p:nvSpPr>
          <p:cNvPr id="7" name="Подзаголовок 2"/>
          <p:cNvSpPr>
            <a:spLocks noGrp="1"/>
          </p:cNvSpPr>
          <p:nvPr>
            <p:ph type="subTitle" idx="1" hasCustomPrompt="1"/>
          </p:nvPr>
        </p:nvSpPr>
        <p:spPr>
          <a:xfrm>
            <a:off x="530551" y="2144342"/>
            <a:ext cx="6049711" cy="3273692"/>
          </a:xfrm>
        </p:spPr>
        <p:txBody>
          <a:bodyPr numCol="1" spcCol="900000">
            <a:normAutofit/>
          </a:bodyPr>
          <a:lstStyle>
            <a:lvl1pPr marL="0" indent="0" algn="l">
              <a:lnSpc>
                <a:spcPct val="100000"/>
              </a:lnSpc>
              <a:spcBef>
                <a:spcPts val="200"/>
              </a:spcBef>
              <a:buNone/>
              <a:defRPr sz="1600" baseline="0">
                <a:solidFill>
                  <a:schemeClr val="bg2">
                    <a:lumMod val="1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To change the position of the photo go Format - Crop</a:t>
            </a:r>
            <a:endParaRPr lang="ru-RU" dirty="0"/>
          </a:p>
        </p:txBody>
      </p:sp>
      <p:sp>
        <p:nvSpPr>
          <p:cNvPr id="5" name="Рисунок 15"/>
          <p:cNvSpPr>
            <a:spLocks noGrp="1"/>
          </p:cNvSpPr>
          <p:nvPr>
            <p:ph type="pic" sz="quarter" idx="13" hasCustomPrompt="1"/>
          </p:nvPr>
        </p:nvSpPr>
        <p:spPr>
          <a:xfrm>
            <a:off x="6138212" y="0"/>
            <a:ext cx="6053788" cy="6858000"/>
          </a:xfrm>
          <a:custGeom>
            <a:avLst/>
            <a:gdLst>
              <a:gd name="connsiteX0" fmla="*/ 3034981 w 6053788"/>
              <a:gd name="connsiteY0" fmla="*/ 0 h 6858000"/>
              <a:gd name="connsiteX1" fmla="*/ 6053788 w 6053788"/>
              <a:gd name="connsiteY1" fmla="*/ 0 h 6858000"/>
              <a:gd name="connsiteX2" fmla="*/ 6053788 w 6053788"/>
              <a:gd name="connsiteY2" fmla="*/ 6858000 h 6858000"/>
              <a:gd name="connsiteX3" fmla="*/ 0 w 6053788"/>
              <a:gd name="connsiteY3" fmla="*/ 6858000 h 6858000"/>
              <a:gd name="connsiteX4" fmla="*/ 123929 w 6053788"/>
              <a:gd name="connsiteY4" fmla="*/ 6826182 h 6858000"/>
              <a:gd name="connsiteX5" fmla="*/ 1323506 w 6053788"/>
              <a:gd name="connsiteY5" fmla="*/ 5198099 h 6858000"/>
              <a:gd name="connsiteX6" fmla="*/ 1332471 w 6053788"/>
              <a:gd name="connsiteY6" fmla="*/ 1925867 h 6858000"/>
              <a:gd name="connsiteX7" fmla="*/ 2922316 w 6053788"/>
              <a:gd name="connsiteY7" fmla="*/ 227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53788" h="6858000">
                <a:moveTo>
                  <a:pt x="3034981" y="0"/>
                </a:moveTo>
                <a:lnTo>
                  <a:pt x="6053788" y="0"/>
                </a:lnTo>
                <a:lnTo>
                  <a:pt x="6053788" y="6858000"/>
                </a:lnTo>
                <a:lnTo>
                  <a:pt x="0" y="6858000"/>
                </a:lnTo>
                <a:lnTo>
                  <a:pt x="123929" y="6826182"/>
                </a:lnTo>
                <a:cubicBezTo>
                  <a:pt x="818903" y="6610345"/>
                  <a:pt x="1323506" y="5963062"/>
                  <a:pt x="1323506" y="5198099"/>
                </a:cubicBezTo>
                <a:cubicBezTo>
                  <a:pt x="1326494" y="4029776"/>
                  <a:pt x="1329483" y="3094189"/>
                  <a:pt x="1332471" y="1925867"/>
                </a:cubicBezTo>
                <a:cubicBezTo>
                  <a:pt x="1331071" y="1101284"/>
                  <a:pt x="1774840" y="299996"/>
                  <a:pt x="2922316" y="22777"/>
                </a:cubicBezTo>
                <a:close/>
              </a:path>
            </a:pathLst>
          </a:custGeom>
        </p:spPr>
        <p:txBody>
          <a:bodyPr wrap="square" anchor="ctr">
            <a:noAutofit/>
          </a:bodyPr>
          <a:lstStyle>
            <a:lvl1pPr marL="0" indent="0" algn="ctr">
              <a:buNone/>
              <a:defRPr baseline="0"/>
            </a:lvl1pPr>
          </a:lstStyle>
          <a:p>
            <a:r>
              <a:rPr lang="en-US" dirty="0"/>
              <a:t>Insert an image here</a:t>
            </a:r>
            <a:endParaRPr lang="ru-RU" dirty="0"/>
          </a:p>
        </p:txBody>
      </p:sp>
    </p:spTree>
    <p:extLst>
      <p:ext uri="{BB962C8B-B14F-4D97-AF65-F5344CB8AC3E}">
        <p14:creationId xmlns:p14="http://schemas.microsoft.com/office/powerpoint/2010/main" val="4155618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image 2">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175"/>
            <a:ext cx="12192000" cy="6851650"/>
          </a:xfrm>
          <a:prstGeom prst="rect">
            <a:avLst/>
          </a:prstGeom>
        </p:spPr>
      </p:pic>
      <p:sp>
        <p:nvSpPr>
          <p:cNvPr id="2" name="Заголовок 1"/>
          <p:cNvSpPr>
            <a:spLocks noGrp="1"/>
          </p:cNvSpPr>
          <p:nvPr>
            <p:ph type="title" hasCustomPrompt="1"/>
          </p:nvPr>
        </p:nvSpPr>
        <p:spPr>
          <a:xfrm>
            <a:off x="530552" y="365125"/>
            <a:ext cx="6049710" cy="1325563"/>
          </a:xfrm>
        </p:spPr>
        <p:txBody>
          <a:bodyPr anchor="b">
            <a:normAutofit/>
          </a:bodyPr>
          <a:lstStyle>
            <a:lvl1pPr>
              <a:defRPr sz="3200" b="1" cap="all" baseline="0">
                <a:latin typeface="Arial" panose="020B0604020202020204" pitchFamily="34" charset="0"/>
                <a:cs typeface="Arial" panose="020B0604020202020204" pitchFamily="34" charset="0"/>
              </a:defRPr>
            </a:lvl1pPr>
          </a:lstStyle>
          <a:p>
            <a:r>
              <a:rPr lang="en-US" dirty="0"/>
              <a:t>Make a strong point</a:t>
            </a:r>
            <a:endParaRPr lang="ru-RU" dirty="0"/>
          </a:p>
        </p:txBody>
      </p:sp>
      <p:sp>
        <p:nvSpPr>
          <p:cNvPr id="7" name="Подзаголовок 2"/>
          <p:cNvSpPr>
            <a:spLocks noGrp="1"/>
          </p:cNvSpPr>
          <p:nvPr>
            <p:ph type="subTitle" idx="1" hasCustomPrompt="1"/>
          </p:nvPr>
        </p:nvSpPr>
        <p:spPr>
          <a:xfrm>
            <a:off x="530551" y="2144342"/>
            <a:ext cx="6049711" cy="3273692"/>
          </a:xfrm>
        </p:spPr>
        <p:txBody>
          <a:bodyPr numCol="1" spcCol="900000">
            <a:normAutofit/>
          </a:bodyPr>
          <a:lstStyle>
            <a:lvl1pPr marL="0" indent="0" algn="l">
              <a:lnSpc>
                <a:spcPct val="100000"/>
              </a:lnSpc>
              <a:spcBef>
                <a:spcPts val="200"/>
              </a:spcBef>
              <a:buNone/>
              <a:defRPr sz="1600" baseline="0">
                <a:solidFill>
                  <a:schemeClr val="bg2">
                    <a:lumMod val="1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To change the position of the photo go Format - Crop</a:t>
            </a:r>
            <a:endParaRPr lang="ru-RU" dirty="0"/>
          </a:p>
        </p:txBody>
      </p:sp>
      <p:sp>
        <p:nvSpPr>
          <p:cNvPr id="8" name="Рисунок 10"/>
          <p:cNvSpPr>
            <a:spLocks noGrp="1"/>
          </p:cNvSpPr>
          <p:nvPr>
            <p:ph type="pic" sz="quarter" idx="15" hasCustomPrompt="1"/>
          </p:nvPr>
        </p:nvSpPr>
        <p:spPr>
          <a:xfrm>
            <a:off x="6563719" y="0"/>
            <a:ext cx="5628281" cy="6858000"/>
          </a:xfrm>
          <a:custGeom>
            <a:avLst/>
            <a:gdLst>
              <a:gd name="connsiteX0" fmla="*/ 1388079 w 5628281"/>
              <a:gd name="connsiteY0" fmla="*/ 0 h 6858000"/>
              <a:gd name="connsiteX1" fmla="*/ 5628281 w 5628281"/>
              <a:gd name="connsiteY1" fmla="*/ 0 h 6858000"/>
              <a:gd name="connsiteX2" fmla="*/ 5628281 w 5628281"/>
              <a:gd name="connsiteY2" fmla="*/ 6858000 h 6858000"/>
              <a:gd name="connsiteX3" fmla="*/ 1388079 w 5628281"/>
              <a:gd name="connsiteY3" fmla="*/ 6858000 h 6858000"/>
              <a:gd name="connsiteX4" fmla="*/ 1281751 w 5628281"/>
              <a:gd name="connsiteY4" fmla="*/ 6746477 h 6858000"/>
              <a:gd name="connsiteX5" fmla="*/ 0 w 5628281"/>
              <a:gd name="connsiteY5" fmla="*/ 3429000 h 6858000"/>
              <a:gd name="connsiteX6" fmla="*/ 1281751 w 5628281"/>
              <a:gd name="connsiteY6" fmla="*/ 11152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28281" h="6858000">
                <a:moveTo>
                  <a:pt x="1388079" y="0"/>
                </a:moveTo>
                <a:lnTo>
                  <a:pt x="5628281" y="0"/>
                </a:lnTo>
                <a:lnTo>
                  <a:pt x="5628281" y="6858000"/>
                </a:lnTo>
                <a:lnTo>
                  <a:pt x="1388079" y="6858000"/>
                </a:lnTo>
                <a:lnTo>
                  <a:pt x="1281751" y="6746477"/>
                </a:lnTo>
                <a:cubicBezTo>
                  <a:pt x="485377" y="5870270"/>
                  <a:pt x="0" y="4706318"/>
                  <a:pt x="0" y="3429000"/>
                </a:cubicBezTo>
                <a:cubicBezTo>
                  <a:pt x="0" y="2151682"/>
                  <a:pt x="485377" y="987730"/>
                  <a:pt x="1281751" y="111524"/>
                </a:cubicBezTo>
                <a:close/>
              </a:path>
            </a:pathLst>
          </a:custGeom>
        </p:spPr>
        <p:txBody>
          <a:bodyPr wrap="square"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lvl1pPr>
          </a:lstStyle>
          <a:p>
            <a:r>
              <a:rPr lang="en-US" dirty="0"/>
              <a:t>Insert an image here</a:t>
            </a:r>
            <a:endParaRPr lang="ru-RU" dirty="0"/>
          </a:p>
        </p:txBody>
      </p:sp>
    </p:spTree>
    <p:extLst>
      <p:ext uri="{BB962C8B-B14F-4D97-AF65-F5344CB8AC3E}">
        <p14:creationId xmlns:p14="http://schemas.microsoft.com/office/powerpoint/2010/main" val="33507822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image 3">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175"/>
            <a:ext cx="12192000" cy="6851650"/>
          </a:xfrm>
          <a:prstGeom prst="rect">
            <a:avLst/>
          </a:prstGeom>
        </p:spPr>
      </p:pic>
      <p:sp>
        <p:nvSpPr>
          <p:cNvPr id="2" name="Заголовок 1"/>
          <p:cNvSpPr>
            <a:spLocks noGrp="1"/>
          </p:cNvSpPr>
          <p:nvPr>
            <p:ph type="title" hasCustomPrompt="1"/>
          </p:nvPr>
        </p:nvSpPr>
        <p:spPr>
          <a:xfrm>
            <a:off x="530552" y="365125"/>
            <a:ext cx="6049710" cy="1325563"/>
          </a:xfrm>
        </p:spPr>
        <p:txBody>
          <a:bodyPr anchor="b">
            <a:normAutofit/>
          </a:bodyPr>
          <a:lstStyle>
            <a:lvl1pPr>
              <a:defRPr sz="3200" b="1" cap="all" baseline="0">
                <a:latin typeface="Arial" panose="020B0604020202020204" pitchFamily="34" charset="0"/>
                <a:cs typeface="Arial" panose="020B0604020202020204" pitchFamily="34" charset="0"/>
              </a:defRPr>
            </a:lvl1pPr>
          </a:lstStyle>
          <a:p>
            <a:r>
              <a:rPr lang="en-US" dirty="0"/>
              <a:t>Make a strong point</a:t>
            </a:r>
            <a:endParaRPr lang="ru-RU" dirty="0"/>
          </a:p>
        </p:txBody>
      </p:sp>
      <p:sp>
        <p:nvSpPr>
          <p:cNvPr id="7" name="Подзаголовок 2"/>
          <p:cNvSpPr>
            <a:spLocks noGrp="1"/>
          </p:cNvSpPr>
          <p:nvPr>
            <p:ph type="subTitle" idx="1" hasCustomPrompt="1"/>
          </p:nvPr>
        </p:nvSpPr>
        <p:spPr>
          <a:xfrm>
            <a:off x="530551" y="2144342"/>
            <a:ext cx="6049711" cy="3273692"/>
          </a:xfrm>
        </p:spPr>
        <p:txBody>
          <a:bodyPr numCol="1" spcCol="900000">
            <a:normAutofit/>
          </a:bodyPr>
          <a:lstStyle>
            <a:lvl1pPr marL="0" indent="0" algn="l">
              <a:lnSpc>
                <a:spcPct val="100000"/>
              </a:lnSpc>
              <a:spcBef>
                <a:spcPts val="200"/>
              </a:spcBef>
              <a:buNone/>
              <a:defRPr sz="1600" baseline="0">
                <a:solidFill>
                  <a:schemeClr val="bg2">
                    <a:lumMod val="1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To change the position of the photo go Format - Crop</a:t>
            </a:r>
            <a:endParaRPr lang="ru-RU" dirty="0"/>
          </a:p>
        </p:txBody>
      </p:sp>
      <p:sp>
        <p:nvSpPr>
          <p:cNvPr id="8" name="Рисунок 7"/>
          <p:cNvSpPr>
            <a:spLocks noGrp="1"/>
          </p:cNvSpPr>
          <p:nvPr>
            <p:ph type="pic" sz="quarter" idx="10" hasCustomPrompt="1"/>
          </p:nvPr>
        </p:nvSpPr>
        <p:spPr>
          <a:xfrm>
            <a:off x="6887910" y="0"/>
            <a:ext cx="5304090" cy="6858000"/>
          </a:xfrm>
        </p:spPr>
        <p:txBody>
          <a:bodyPr anchor="ctr"/>
          <a:lstStyle>
            <a:lvl1pPr marL="0" indent="0" algn="ctr">
              <a:buNone/>
              <a:defRPr/>
            </a:lvl1pPr>
          </a:lstStyle>
          <a:p>
            <a:r>
              <a:rPr lang="en-US" dirty="0"/>
              <a:t>Insert an image here</a:t>
            </a:r>
            <a:endParaRPr lang="ru-RU" dirty="0"/>
          </a:p>
        </p:txBody>
      </p:sp>
    </p:spTree>
    <p:extLst>
      <p:ext uri="{BB962C8B-B14F-4D97-AF65-F5344CB8AC3E}">
        <p14:creationId xmlns:p14="http://schemas.microsoft.com/office/powerpoint/2010/main" val="3916690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image 4">
    <p:spTree>
      <p:nvGrpSpPr>
        <p:cNvPr id="1" name=""/>
        <p:cNvGrpSpPr/>
        <p:nvPr/>
      </p:nvGrpSpPr>
      <p:grpSpPr>
        <a:xfrm>
          <a:off x="0" y="0"/>
          <a:ext cx="0" cy="0"/>
          <a:chOff x="0" y="0"/>
          <a:chExt cx="0" cy="0"/>
        </a:xfrm>
      </p:grpSpPr>
      <p:pic>
        <p:nvPicPr>
          <p:cNvPr id="6" name="Рисунок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3175"/>
            <a:ext cx="12192000" cy="6851650"/>
          </a:xfrm>
          <a:prstGeom prst="rect">
            <a:avLst/>
          </a:prstGeom>
        </p:spPr>
      </p:pic>
      <p:sp>
        <p:nvSpPr>
          <p:cNvPr id="2" name="Заголовок 1"/>
          <p:cNvSpPr>
            <a:spLocks noGrp="1"/>
          </p:cNvSpPr>
          <p:nvPr>
            <p:ph type="title" hasCustomPrompt="1"/>
          </p:nvPr>
        </p:nvSpPr>
        <p:spPr>
          <a:xfrm>
            <a:off x="530552" y="365125"/>
            <a:ext cx="6049710" cy="1325563"/>
          </a:xfrm>
        </p:spPr>
        <p:txBody>
          <a:bodyPr anchor="b">
            <a:normAutofit/>
          </a:bodyPr>
          <a:lstStyle>
            <a:lvl1pPr>
              <a:defRPr sz="3200" b="1" cap="all" baseline="0">
                <a:latin typeface="Arial" panose="020B0604020202020204" pitchFamily="34" charset="0"/>
                <a:cs typeface="Arial" panose="020B0604020202020204" pitchFamily="34" charset="0"/>
              </a:defRPr>
            </a:lvl1pPr>
          </a:lstStyle>
          <a:p>
            <a:r>
              <a:rPr lang="en-US" dirty="0"/>
              <a:t>Make a strong point</a:t>
            </a:r>
            <a:endParaRPr lang="ru-RU" dirty="0"/>
          </a:p>
        </p:txBody>
      </p:sp>
      <p:sp>
        <p:nvSpPr>
          <p:cNvPr id="7" name="Подзаголовок 2"/>
          <p:cNvSpPr>
            <a:spLocks noGrp="1"/>
          </p:cNvSpPr>
          <p:nvPr>
            <p:ph type="subTitle" idx="1" hasCustomPrompt="1"/>
          </p:nvPr>
        </p:nvSpPr>
        <p:spPr>
          <a:xfrm>
            <a:off x="530551" y="2144342"/>
            <a:ext cx="6049711" cy="3273692"/>
          </a:xfrm>
        </p:spPr>
        <p:txBody>
          <a:bodyPr numCol="1" spcCol="900000">
            <a:normAutofit/>
          </a:bodyPr>
          <a:lstStyle>
            <a:lvl1pPr marL="0" indent="0" algn="l">
              <a:lnSpc>
                <a:spcPct val="100000"/>
              </a:lnSpc>
              <a:spcBef>
                <a:spcPts val="200"/>
              </a:spcBef>
              <a:buNone/>
              <a:defRPr sz="1600" baseline="0">
                <a:solidFill>
                  <a:schemeClr val="bg2">
                    <a:lumMod val="10000"/>
                  </a:schemeClr>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To change the position of the photo go Format - Crop</a:t>
            </a:r>
            <a:endParaRPr lang="ru-RU" dirty="0"/>
          </a:p>
        </p:txBody>
      </p:sp>
      <p:sp>
        <p:nvSpPr>
          <p:cNvPr id="14" name="Рисунок 13"/>
          <p:cNvSpPr>
            <a:spLocks noGrp="1"/>
          </p:cNvSpPr>
          <p:nvPr>
            <p:ph type="pic" sz="quarter" idx="10" hasCustomPrompt="1"/>
          </p:nvPr>
        </p:nvSpPr>
        <p:spPr>
          <a:xfrm>
            <a:off x="5678161" y="0"/>
            <a:ext cx="6513839" cy="6858000"/>
          </a:xfrm>
          <a:custGeom>
            <a:avLst/>
            <a:gdLst>
              <a:gd name="connsiteX0" fmla="*/ 1868962 w 6513839"/>
              <a:gd name="connsiteY0" fmla="*/ 0 h 6858000"/>
              <a:gd name="connsiteX1" fmla="*/ 6513839 w 6513839"/>
              <a:gd name="connsiteY1" fmla="*/ 0 h 6858000"/>
              <a:gd name="connsiteX2" fmla="*/ 6513839 w 6513839"/>
              <a:gd name="connsiteY2" fmla="*/ 6858000 h 6858000"/>
              <a:gd name="connsiteX3" fmla="*/ 0 w 6513839"/>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13839" h="6858000">
                <a:moveTo>
                  <a:pt x="1868962" y="0"/>
                </a:moveTo>
                <a:lnTo>
                  <a:pt x="6513839" y="0"/>
                </a:lnTo>
                <a:lnTo>
                  <a:pt x="6513839" y="6858000"/>
                </a:lnTo>
                <a:lnTo>
                  <a:pt x="0" y="6858000"/>
                </a:lnTo>
                <a:close/>
              </a:path>
            </a:pathLst>
          </a:custGeom>
        </p:spPr>
        <p:txBody>
          <a:bodyPr wrap="square" anchor="ctr">
            <a:noAutofit/>
          </a:bodyPr>
          <a:lstStyle>
            <a:lvl1pPr marL="0" indent="0" algn="ctr">
              <a:buNone/>
              <a:defRPr/>
            </a:lvl1pPr>
          </a:lstStyle>
          <a:p>
            <a:r>
              <a:rPr lang="en-US" dirty="0"/>
              <a:t>Insert an image here</a:t>
            </a:r>
            <a:endParaRPr lang="ru-RU" dirty="0"/>
          </a:p>
        </p:txBody>
      </p:sp>
    </p:spTree>
    <p:extLst>
      <p:ext uri="{BB962C8B-B14F-4D97-AF65-F5344CB8AC3E}">
        <p14:creationId xmlns:p14="http://schemas.microsoft.com/office/powerpoint/2010/main" val="3595177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6AED28-94BC-4FDD-A6D5-11CCFB5C1C6C}" type="datetimeFigureOut">
              <a:rPr lang="ru-RU" smtClean="0"/>
              <a:t>05.02.2023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48225C-905F-487A-ADD5-DE152CA65AAB}" type="slidenum">
              <a:rPr lang="ru-RU" smtClean="0"/>
              <a:t>‹#›</a:t>
            </a:fld>
            <a:endParaRPr lang="ru-RU"/>
          </a:p>
        </p:txBody>
      </p:sp>
    </p:spTree>
    <p:extLst>
      <p:ext uri="{BB962C8B-B14F-4D97-AF65-F5344CB8AC3E}">
        <p14:creationId xmlns:p14="http://schemas.microsoft.com/office/powerpoint/2010/main" val="724916511"/>
      </p:ext>
    </p:extLst>
  </p:cSld>
  <p:clrMap bg1="lt1" tx1="dk1" bg2="lt2" tx2="dk2" accent1="accent1" accent2="accent2" accent3="accent3" accent4="accent4" accent5="accent5" accent6="accent6" hlink="hlink" folHlink="folHlink"/>
  <p:sldLayoutIdLst>
    <p:sldLayoutId id="2147483649" r:id="rId1"/>
    <p:sldLayoutId id="2147483655" r:id="rId2"/>
    <p:sldLayoutId id="2147483652" r:id="rId3"/>
    <p:sldLayoutId id="2147483654"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 id="214748366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39.jpeg"/></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6.xml"/><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8.png"/><Relationship Id="rId1" Type="http://schemas.openxmlformats.org/officeDocument/2006/relationships/slideLayout" Target="../slideLayouts/slideLayout16.xml"/><Relationship Id="rId5" Type="http://schemas.openxmlformats.org/officeDocument/2006/relationships/image" Target="../media/image49.png"/><Relationship Id="rId4" Type="http://schemas.openxmlformats.org/officeDocument/2006/relationships/image" Target="../media/image45.jpeg"/></Relationships>
</file>

<file path=ppt/slides/_rels/slide15.xml.rels><?xml version="1.0" encoding="UTF-8" standalone="yes"?>
<Relationships xmlns="http://schemas.openxmlformats.org/package/2006/relationships"><Relationship Id="rId8" Type="http://schemas.openxmlformats.org/officeDocument/2006/relationships/image" Target="../media/image55.wmf"/><Relationship Id="rId13" Type="http://schemas.openxmlformats.org/officeDocument/2006/relationships/image" Target="../media/image60.wmf"/><Relationship Id="rId18" Type="http://schemas.openxmlformats.org/officeDocument/2006/relationships/image" Target="../media/image65.png"/><Relationship Id="rId3" Type="http://schemas.openxmlformats.org/officeDocument/2006/relationships/image" Target="../media/image50.wmf"/><Relationship Id="rId21" Type="http://schemas.openxmlformats.org/officeDocument/2006/relationships/image" Target="../media/image68.png"/><Relationship Id="rId7" Type="http://schemas.openxmlformats.org/officeDocument/2006/relationships/image" Target="../media/image54.wmf"/><Relationship Id="rId12" Type="http://schemas.openxmlformats.org/officeDocument/2006/relationships/image" Target="../media/image59.wmf"/><Relationship Id="rId17" Type="http://schemas.openxmlformats.org/officeDocument/2006/relationships/image" Target="../media/image64.png"/><Relationship Id="rId2" Type="http://schemas.openxmlformats.org/officeDocument/2006/relationships/notesSlide" Target="../notesSlides/notesSlide2.xml"/><Relationship Id="rId16" Type="http://schemas.openxmlformats.org/officeDocument/2006/relationships/image" Target="../media/image63.png"/><Relationship Id="rId20" Type="http://schemas.openxmlformats.org/officeDocument/2006/relationships/image" Target="../media/image67.png"/><Relationship Id="rId1" Type="http://schemas.openxmlformats.org/officeDocument/2006/relationships/slideLayout" Target="../slideLayouts/slideLayout17.xml"/><Relationship Id="rId6" Type="http://schemas.openxmlformats.org/officeDocument/2006/relationships/image" Target="../media/image53.wmf"/><Relationship Id="rId11" Type="http://schemas.openxmlformats.org/officeDocument/2006/relationships/image" Target="../media/image58.wmf"/><Relationship Id="rId5" Type="http://schemas.openxmlformats.org/officeDocument/2006/relationships/image" Target="../media/image52.jpeg"/><Relationship Id="rId15" Type="http://schemas.openxmlformats.org/officeDocument/2006/relationships/image" Target="../media/image62.png"/><Relationship Id="rId10" Type="http://schemas.openxmlformats.org/officeDocument/2006/relationships/image" Target="../media/image57.wmf"/><Relationship Id="rId19" Type="http://schemas.openxmlformats.org/officeDocument/2006/relationships/image" Target="../media/image66.png"/><Relationship Id="rId4" Type="http://schemas.openxmlformats.org/officeDocument/2006/relationships/image" Target="../media/image51.jpeg"/><Relationship Id="rId9" Type="http://schemas.openxmlformats.org/officeDocument/2006/relationships/image" Target="../media/image56.wmf"/><Relationship Id="rId14" Type="http://schemas.openxmlformats.org/officeDocument/2006/relationships/image" Target="../media/image61.png"/></Relationships>
</file>

<file path=ppt/slides/_rels/slide16.xml.rels><?xml version="1.0" encoding="UTF-8" standalone="yes"?>
<Relationships xmlns="http://schemas.openxmlformats.org/package/2006/relationships"><Relationship Id="rId8" Type="http://schemas.openxmlformats.org/officeDocument/2006/relationships/image" Target="../media/image50.wmf"/><Relationship Id="rId13" Type="http://schemas.openxmlformats.org/officeDocument/2006/relationships/image" Target="../media/image55.wmf"/><Relationship Id="rId18" Type="http://schemas.openxmlformats.org/officeDocument/2006/relationships/image" Target="../media/image60.wmf"/><Relationship Id="rId3" Type="http://schemas.openxmlformats.org/officeDocument/2006/relationships/image" Target="../media/image69.jpeg"/><Relationship Id="rId21" Type="http://schemas.openxmlformats.org/officeDocument/2006/relationships/image" Target="../media/image63.png"/><Relationship Id="rId7" Type="http://schemas.openxmlformats.org/officeDocument/2006/relationships/image" Target="../media/image73.png"/><Relationship Id="rId12" Type="http://schemas.openxmlformats.org/officeDocument/2006/relationships/image" Target="../media/image54.wmf"/><Relationship Id="rId17" Type="http://schemas.openxmlformats.org/officeDocument/2006/relationships/image" Target="../media/image59.wmf"/><Relationship Id="rId2" Type="http://schemas.openxmlformats.org/officeDocument/2006/relationships/notesSlide" Target="../notesSlides/notesSlide3.xml"/><Relationship Id="rId16" Type="http://schemas.openxmlformats.org/officeDocument/2006/relationships/image" Target="../media/image58.wmf"/><Relationship Id="rId20" Type="http://schemas.openxmlformats.org/officeDocument/2006/relationships/image" Target="../media/image62.png"/><Relationship Id="rId1" Type="http://schemas.openxmlformats.org/officeDocument/2006/relationships/slideLayout" Target="../slideLayouts/slideLayout17.xml"/><Relationship Id="rId6" Type="http://schemas.openxmlformats.org/officeDocument/2006/relationships/image" Target="../media/image72.jpeg"/><Relationship Id="rId11" Type="http://schemas.openxmlformats.org/officeDocument/2006/relationships/image" Target="../media/image53.wmf"/><Relationship Id="rId5" Type="http://schemas.openxmlformats.org/officeDocument/2006/relationships/image" Target="../media/image71.jpeg"/><Relationship Id="rId15" Type="http://schemas.openxmlformats.org/officeDocument/2006/relationships/image" Target="../media/image57.wmf"/><Relationship Id="rId10" Type="http://schemas.openxmlformats.org/officeDocument/2006/relationships/image" Target="../media/image52.jpeg"/><Relationship Id="rId19" Type="http://schemas.openxmlformats.org/officeDocument/2006/relationships/image" Target="../media/image61.png"/><Relationship Id="rId4" Type="http://schemas.openxmlformats.org/officeDocument/2006/relationships/image" Target="../media/image70.png"/><Relationship Id="rId9" Type="http://schemas.openxmlformats.org/officeDocument/2006/relationships/image" Target="../media/image51.jpeg"/><Relationship Id="rId14" Type="http://schemas.openxmlformats.org/officeDocument/2006/relationships/image" Target="../media/image56.wmf"/><Relationship Id="rId22"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76.jpeg"/><Relationship Id="rId4" Type="http://schemas.openxmlformats.org/officeDocument/2006/relationships/image" Target="../media/image75.emf"/></Relationships>
</file>

<file path=ppt/slides/_rels/slide1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hyperlink" Target="https://www.valleywater.org/project-updates/safe-clean-water-and-natural-flood-protection-program/priority-ensure-safe-reliable-water-supply" TargetMode="External"/><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jpeg"/><Relationship Id="rId1" Type="http://schemas.openxmlformats.org/officeDocument/2006/relationships/slideLayout" Target="../slideLayouts/slideLayout2.xml"/><Relationship Id="rId4" Type="http://schemas.openxmlformats.org/officeDocument/2006/relationships/image" Target="../media/image86.jpeg"/></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0.jpeg"/><Relationship Id="rId13" Type="http://schemas.openxmlformats.org/officeDocument/2006/relationships/image" Target="../media/image25.png"/><Relationship Id="rId3" Type="http://schemas.openxmlformats.org/officeDocument/2006/relationships/diagramLayout" Target="../diagrams/layout1.xml"/><Relationship Id="rId7" Type="http://schemas.openxmlformats.org/officeDocument/2006/relationships/image" Target="../media/image19.jpeg"/><Relationship Id="rId12" Type="http://schemas.openxmlformats.org/officeDocument/2006/relationships/image" Target="../media/image24.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23.jpeg"/><Relationship Id="rId5" Type="http://schemas.openxmlformats.org/officeDocument/2006/relationships/diagramColors" Target="../diagrams/colors1.xml"/><Relationship Id="rId10" Type="http://schemas.openxmlformats.org/officeDocument/2006/relationships/image" Target="../media/image22.jpeg"/><Relationship Id="rId4" Type="http://schemas.openxmlformats.org/officeDocument/2006/relationships/diagramQuickStyle" Target="../diagrams/quickStyle1.xml"/><Relationship Id="rId9" Type="http://schemas.openxmlformats.org/officeDocument/2006/relationships/image" Target="../media/image21.jpe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42885" y="1606608"/>
            <a:ext cx="10203169" cy="2108453"/>
          </a:xfrm>
        </p:spPr>
        <p:txBody>
          <a:bodyPr>
            <a:normAutofit/>
          </a:bodyPr>
          <a:lstStyle/>
          <a:p>
            <a:r>
              <a:rPr lang="de-DE" sz="4800" b="1" dirty="0" err="1"/>
              <a:t>Ensuring</a:t>
            </a:r>
            <a:r>
              <a:rPr lang="de-DE" sz="4800" b="1" dirty="0"/>
              <a:t> Safe Operation</a:t>
            </a:r>
            <a:br>
              <a:rPr lang="de-DE" dirty="0"/>
            </a:br>
            <a:r>
              <a:rPr lang="de-DE" sz="3500" b="0" dirty="0" err="1"/>
              <a:t>by</a:t>
            </a:r>
            <a:r>
              <a:rPr lang="de-DE" sz="3500" b="0" dirty="0"/>
              <a:t> </a:t>
            </a:r>
            <a:r>
              <a:rPr lang="de-DE" sz="3500" b="0" dirty="0" err="1"/>
              <a:t>Sustainable</a:t>
            </a:r>
            <a:r>
              <a:rPr lang="de-DE" sz="3500" b="0" dirty="0"/>
              <a:t> Water Treatment</a:t>
            </a:r>
            <a:endParaRPr lang="ru-RU" sz="3500" b="0" cap="none" spc="-130" dirty="0"/>
          </a:p>
        </p:txBody>
      </p:sp>
      <p:sp>
        <p:nvSpPr>
          <p:cNvPr id="3" name="Подзаголовок 2"/>
          <p:cNvSpPr>
            <a:spLocks noGrp="1"/>
          </p:cNvSpPr>
          <p:nvPr>
            <p:ph type="subTitle" idx="1"/>
          </p:nvPr>
        </p:nvSpPr>
        <p:spPr>
          <a:xfrm>
            <a:off x="5273346" y="3889745"/>
            <a:ext cx="4155326" cy="850321"/>
          </a:xfrm>
        </p:spPr>
        <p:txBody>
          <a:bodyPr>
            <a:normAutofit/>
          </a:bodyPr>
          <a:lstStyle/>
          <a:p>
            <a:pPr algn="ctr"/>
            <a:r>
              <a:rPr lang="de-DE" dirty="0"/>
              <a:t>Yves Peeters – MARITECH</a:t>
            </a:r>
          </a:p>
          <a:p>
            <a:pPr algn="ctr"/>
            <a:r>
              <a:rPr lang="de-DE" dirty="0"/>
              <a:t>Jan Koppe – MOL Katalysatortechnik</a:t>
            </a:r>
            <a:endParaRPr lang="ru-RU" sz="2400" dirty="0"/>
          </a:p>
        </p:txBody>
      </p:sp>
      <p:pic>
        <p:nvPicPr>
          <p:cNvPr id="5" name="Grafik 4">
            <a:extLst>
              <a:ext uri="{FF2B5EF4-FFF2-40B4-BE49-F238E27FC236}">
                <a16:creationId xmlns:a16="http://schemas.microsoft.com/office/drawing/2014/main" id="{16DF22E7-F947-43E4-885E-6D6FA1FE947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28835"/>
          <a:stretch/>
        </p:blipFill>
        <p:spPr>
          <a:xfrm>
            <a:off x="2209812" y="564236"/>
            <a:ext cx="1124516" cy="442527"/>
          </a:xfrm>
          <a:prstGeom prst="rect">
            <a:avLst/>
          </a:prstGeom>
        </p:spPr>
      </p:pic>
    </p:spTree>
    <p:extLst>
      <p:ext uri="{BB962C8B-B14F-4D97-AF65-F5344CB8AC3E}">
        <p14:creationId xmlns:p14="http://schemas.microsoft.com/office/powerpoint/2010/main" val="1871358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feld 8"/>
          <p:cNvSpPr txBox="1"/>
          <p:nvPr/>
        </p:nvSpPr>
        <p:spPr>
          <a:xfrm>
            <a:off x="152399" y="507351"/>
            <a:ext cx="10372518" cy="1015663"/>
          </a:xfrm>
          <a:prstGeom prst="rect">
            <a:avLst/>
          </a:prstGeom>
          <a:noFill/>
        </p:spPr>
        <p:txBody>
          <a:bodyPr wrap="square" rtlCol="0">
            <a:spAutoFit/>
          </a:bodyPr>
          <a:lstStyle/>
          <a:p>
            <a:r>
              <a:rPr lang="de-DE" sz="3600" b="1" dirty="0"/>
              <a:t>Entwicklung des Chemikalienbedarfs </a:t>
            </a:r>
            <a:r>
              <a:rPr lang="de-DE" sz="2400" dirty="0"/>
              <a:t>eines 25 MW Kühlturms</a:t>
            </a:r>
            <a:br>
              <a:rPr lang="de-DE" sz="2400" dirty="0"/>
            </a:br>
            <a:r>
              <a:rPr lang="de-DE" sz="2400" dirty="0"/>
              <a:t>Steigerung der Effizienz von Chemikalien</a:t>
            </a:r>
          </a:p>
        </p:txBody>
      </p:sp>
      <p:pic>
        <p:nvPicPr>
          <p:cNvPr id="12" name="Grafik 11" descr="Ein Bild, das Text enthält.&#10;&#10;Automatisch generierte Beschreibung">
            <a:extLst>
              <a:ext uri="{FF2B5EF4-FFF2-40B4-BE49-F238E27FC236}">
                <a16:creationId xmlns:a16="http://schemas.microsoft.com/office/drawing/2014/main" id="{7DC699BE-F8E1-08D3-C2E8-E2D5E13F86F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7602" y="1993059"/>
            <a:ext cx="5308082" cy="3653034"/>
          </a:xfrm>
          <a:prstGeom prst="rect">
            <a:avLst/>
          </a:prstGeom>
        </p:spPr>
      </p:pic>
      <p:graphicFrame>
        <p:nvGraphicFramePr>
          <p:cNvPr id="13" name="Tabelle 12">
            <a:extLst>
              <a:ext uri="{FF2B5EF4-FFF2-40B4-BE49-F238E27FC236}">
                <a16:creationId xmlns:a16="http://schemas.microsoft.com/office/drawing/2014/main" id="{CA1CB4B5-4E7D-E678-581E-3824B76CA95B}"/>
              </a:ext>
            </a:extLst>
          </p:cNvPr>
          <p:cNvGraphicFramePr>
            <a:graphicFrameLocks noGrp="1"/>
          </p:cNvGraphicFramePr>
          <p:nvPr>
            <p:extLst>
              <p:ext uri="{D42A27DB-BD31-4B8C-83A1-F6EECF244321}">
                <p14:modId xmlns:p14="http://schemas.microsoft.com/office/powerpoint/2010/main" val="413350965"/>
              </p:ext>
            </p:extLst>
          </p:nvPr>
        </p:nvGraphicFramePr>
        <p:xfrm>
          <a:off x="5989937" y="3130245"/>
          <a:ext cx="5308082" cy="2255520"/>
        </p:xfrm>
        <a:graphic>
          <a:graphicData uri="http://schemas.openxmlformats.org/drawingml/2006/table">
            <a:tbl>
              <a:tblPr firstRow="1" bandRow="1">
                <a:tableStyleId>{5C22544A-7EE6-4342-B048-85BDC9FD1C3A}</a:tableStyleId>
              </a:tblPr>
              <a:tblGrid>
                <a:gridCol w="1678874">
                  <a:extLst>
                    <a:ext uri="{9D8B030D-6E8A-4147-A177-3AD203B41FA5}">
                      <a16:colId xmlns:a16="http://schemas.microsoft.com/office/drawing/2014/main" val="20000"/>
                    </a:ext>
                  </a:extLst>
                </a:gridCol>
                <a:gridCol w="1541056">
                  <a:extLst>
                    <a:ext uri="{9D8B030D-6E8A-4147-A177-3AD203B41FA5}">
                      <a16:colId xmlns:a16="http://schemas.microsoft.com/office/drawing/2014/main" val="20001"/>
                    </a:ext>
                  </a:extLst>
                </a:gridCol>
                <a:gridCol w="2088152">
                  <a:extLst>
                    <a:ext uri="{9D8B030D-6E8A-4147-A177-3AD203B41FA5}">
                      <a16:colId xmlns:a16="http://schemas.microsoft.com/office/drawing/2014/main" val="20002"/>
                    </a:ext>
                  </a:extLst>
                </a:gridCol>
              </a:tblGrid>
              <a:tr h="616753">
                <a:tc>
                  <a:txBody>
                    <a:bodyPr/>
                    <a:lstStyle/>
                    <a:p>
                      <a:pPr algn="ctr"/>
                      <a:r>
                        <a:rPr lang="de-DE" dirty="0"/>
                        <a:t>25 MW</a:t>
                      </a:r>
                      <a:br>
                        <a:rPr lang="de-DE" dirty="0"/>
                      </a:br>
                      <a:r>
                        <a:rPr lang="de-DE" dirty="0"/>
                        <a:t>Cooling Tower</a:t>
                      </a:r>
                    </a:p>
                  </a:txBody>
                  <a:tcPr anchor="ctr"/>
                </a:tc>
                <a:tc>
                  <a:txBody>
                    <a:bodyPr/>
                    <a:lstStyle/>
                    <a:p>
                      <a:pPr algn="ctr"/>
                      <a:r>
                        <a:rPr lang="de-DE" dirty="0" err="1"/>
                        <a:t>Conventional</a:t>
                      </a:r>
                      <a:endParaRPr lang="de-DE" dirty="0"/>
                    </a:p>
                  </a:txBody>
                  <a:tcPr anchor="ctr"/>
                </a:tc>
                <a:tc>
                  <a:txBody>
                    <a:bodyPr/>
                    <a:lstStyle/>
                    <a:p>
                      <a:pPr algn="ctr"/>
                      <a:r>
                        <a:rPr lang="de-DE" dirty="0"/>
                        <a:t>MOL®LIK</a:t>
                      </a:r>
                      <a:br>
                        <a:rPr lang="de-DE" dirty="0"/>
                      </a:br>
                      <a:r>
                        <a:rPr lang="de-DE" dirty="0"/>
                        <a:t>Project</a:t>
                      </a:r>
                    </a:p>
                  </a:txBody>
                  <a:tcPr anchor="ctr"/>
                </a:tc>
                <a:extLst>
                  <a:ext uri="{0D108BD9-81ED-4DB2-BD59-A6C34878D82A}">
                    <a16:rowId xmlns:a16="http://schemas.microsoft.com/office/drawing/2014/main" val="10000"/>
                  </a:ext>
                </a:extLst>
              </a:tr>
              <a:tr h="760906">
                <a:tc>
                  <a:txBody>
                    <a:bodyPr/>
                    <a:lstStyle/>
                    <a:p>
                      <a:pPr algn="ctr"/>
                      <a:r>
                        <a:rPr lang="de-DE" dirty="0"/>
                        <a:t>Total </a:t>
                      </a:r>
                      <a:r>
                        <a:rPr lang="de-DE" dirty="0" err="1"/>
                        <a:t>money</a:t>
                      </a:r>
                      <a:r>
                        <a:rPr lang="de-DE" baseline="0" dirty="0"/>
                        <a:t> </a:t>
                      </a:r>
                      <a:r>
                        <a:rPr lang="de-DE" baseline="0" dirty="0" err="1"/>
                        <a:t>spend</a:t>
                      </a:r>
                      <a:r>
                        <a:rPr lang="de-DE" baseline="0" dirty="0"/>
                        <a:t> at </a:t>
                      </a:r>
                      <a:r>
                        <a:rPr lang="de-DE" baseline="0" dirty="0" err="1"/>
                        <a:t>chemicals</a:t>
                      </a:r>
                      <a:endParaRPr lang="de-DE" dirty="0"/>
                    </a:p>
                  </a:txBody>
                  <a:tcPr anchor="ctr"/>
                </a:tc>
                <a:tc>
                  <a:txBody>
                    <a:bodyPr/>
                    <a:lstStyle/>
                    <a:p>
                      <a:pPr algn="ctr">
                        <a:lnSpc>
                          <a:spcPct val="115000"/>
                        </a:lnSpc>
                        <a:spcAft>
                          <a:spcPts val="0"/>
                        </a:spcAft>
                      </a:pPr>
                      <a:r>
                        <a:rPr lang="en-US" sz="1600" dirty="0">
                          <a:effectLst/>
                          <a:latin typeface="Calibri" panose="020F0502020204030204" pitchFamily="34" charset="0"/>
                          <a:ea typeface="Calibri" panose="020F0502020204030204" pitchFamily="34" charset="0"/>
                          <a:cs typeface="Times New Roman" panose="02020603050405020304" pitchFamily="18" charset="0"/>
                        </a:rPr>
                        <a:t>200 till 600 EUR/day</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Step by step </a:t>
                      </a:r>
                      <a:br>
                        <a:rPr lang="en-US" sz="1600" dirty="0">
                          <a:effectLst/>
                          <a:latin typeface="Calibri" panose="020F0502020204030204" pitchFamily="34" charset="0"/>
                          <a:ea typeface="Calibri" panose="020F0502020204030204" pitchFamily="34" charset="0"/>
                          <a:cs typeface="Times New Roman" panose="02020603050405020304" pitchFamily="18" charset="0"/>
                        </a:rPr>
                      </a:br>
                      <a:r>
                        <a:rPr lang="en-US" sz="1600" dirty="0">
                          <a:effectLst/>
                          <a:latin typeface="Calibri" panose="020F0502020204030204" pitchFamily="34" charset="0"/>
                          <a:ea typeface="Calibri" panose="020F0502020204030204" pitchFamily="34" charset="0"/>
                          <a:cs typeface="Times New Roman" panose="02020603050405020304" pitchFamily="18" charset="0"/>
                        </a:rPr>
                        <a:t>Reduced to </a:t>
                      </a:r>
                      <a:br>
                        <a:rPr lang="en-US" sz="1600" dirty="0">
                          <a:effectLst/>
                          <a:latin typeface="Calibri" panose="020F0502020204030204" pitchFamily="34" charset="0"/>
                          <a:ea typeface="Calibri" panose="020F0502020204030204" pitchFamily="34" charset="0"/>
                          <a:cs typeface="Times New Roman" panose="02020603050405020304" pitchFamily="18" charset="0"/>
                        </a:rPr>
                      </a:br>
                      <a:r>
                        <a:rPr lang="en-US" sz="1600" dirty="0">
                          <a:effectLst/>
                          <a:latin typeface="Calibri" panose="020F0502020204030204" pitchFamily="34" charset="0"/>
                          <a:ea typeface="Calibri" panose="020F0502020204030204" pitchFamily="34" charset="0"/>
                          <a:cs typeface="Times New Roman" panose="02020603050405020304" pitchFamily="18" charset="0"/>
                        </a:rPr>
                        <a:t>100 EUR/day</a:t>
                      </a:r>
                      <a:endParaRPr lang="de-DE"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386612">
                <a:tc>
                  <a:txBody>
                    <a:bodyPr/>
                    <a:lstStyle/>
                    <a:p>
                      <a:pPr algn="ctr"/>
                      <a:r>
                        <a:rPr lang="de-DE" sz="2000" b="1" dirty="0"/>
                        <a:t>Money </a:t>
                      </a:r>
                      <a:r>
                        <a:rPr lang="de-DE" sz="2000" b="1" dirty="0" err="1"/>
                        <a:t>saved</a:t>
                      </a:r>
                      <a:r>
                        <a:rPr lang="de-DE" sz="2000" b="1" dirty="0"/>
                        <a:t> at </a:t>
                      </a:r>
                      <a:r>
                        <a:rPr lang="de-DE" sz="2000" b="1" dirty="0" err="1"/>
                        <a:t>chemicals</a:t>
                      </a:r>
                      <a:endParaRPr lang="de-DE" sz="1400" b="0" dirty="0"/>
                    </a:p>
                  </a:txBody>
                  <a:tcPr anchor="ctr"/>
                </a:tc>
                <a:tc>
                  <a:txBody>
                    <a:bodyPr/>
                    <a:lstStyle/>
                    <a:p>
                      <a:pPr algn="ctr"/>
                      <a:r>
                        <a:rPr lang="de-DE" sz="2400" b="1" dirty="0"/>
                        <a:t>0.00</a:t>
                      </a:r>
                      <a:r>
                        <a:rPr lang="de-DE" sz="2400" b="1" baseline="0" dirty="0"/>
                        <a:t> EUR</a:t>
                      </a:r>
                      <a:endParaRPr lang="de-DE" sz="2400" b="1" dirty="0"/>
                    </a:p>
                  </a:txBody>
                  <a:tcPr anchor="ctr"/>
                </a:tc>
                <a:tc>
                  <a:txBody>
                    <a:bodyPr/>
                    <a:lstStyle/>
                    <a:p>
                      <a:pPr algn="ctr"/>
                      <a:r>
                        <a:rPr lang="de-DE" sz="2400" b="1" dirty="0"/>
                        <a:t>&gt; 31 000 EUR</a:t>
                      </a:r>
                    </a:p>
                  </a:txBody>
                  <a:tcPr anchor="ctr"/>
                </a:tc>
                <a:extLst>
                  <a:ext uri="{0D108BD9-81ED-4DB2-BD59-A6C34878D82A}">
                    <a16:rowId xmlns:a16="http://schemas.microsoft.com/office/drawing/2014/main" val="10004"/>
                  </a:ext>
                </a:extLst>
              </a:tr>
            </a:tbl>
          </a:graphicData>
        </a:graphic>
      </p:graphicFrame>
      <p:graphicFrame>
        <p:nvGraphicFramePr>
          <p:cNvPr id="14" name="Tabelle 13">
            <a:extLst>
              <a:ext uri="{FF2B5EF4-FFF2-40B4-BE49-F238E27FC236}">
                <a16:creationId xmlns:a16="http://schemas.microsoft.com/office/drawing/2014/main" id="{C0EFD0C8-7A4E-1175-63D3-B1EB62B403D2}"/>
              </a:ext>
            </a:extLst>
          </p:cNvPr>
          <p:cNvGraphicFramePr>
            <a:graphicFrameLocks noGrp="1"/>
          </p:cNvGraphicFramePr>
          <p:nvPr>
            <p:extLst>
              <p:ext uri="{D42A27DB-BD31-4B8C-83A1-F6EECF244321}">
                <p14:modId xmlns:p14="http://schemas.microsoft.com/office/powerpoint/2010/main" val="4061330706"/>
              </p:ext>
            </p:extLst>
          </p:nvPr>
        </p:nvGraphicFramePr>
        <p:xfrm>
          <a:off x="7654730" y="2491150"/>
          <a:ext cx="3643290" cy="640080"/>
        </p:xfrm>
        <a:graphic>
          <a:graphicData uri="http://schemas.openxmlformats.org/drawingml/2006/table">
            <a:tbl>
              <a:tblPr firstRow="1" bandRow="1">
                <a:tableStyleId>{5C22544A-7EE6-4342-B048-85BDC9FD1C3A}</a:tableStyleId>
              </a:tblPr>
              <a:tblGrid>
                <a:gridCol w="3643290">
                  <a:extLst>
                    <a:ext uri="{9D8B030D-6E8A-4147-A177-3AD203B41FA5}">
                      <a16:colId xmlns:a16="http://schemas.microsoft.com/office/drawing/2014/main" val="20000"/>
                    </a:ext>
                  </a:extLst>
                </a:gridCol>
              </a:tblGrid>
              <a:tr h="587867">
                <a:tc>
                  <a:txBody>
                    <a:bodyPr/>
                    <a:lstStyle/>
                    <a:p>
                      <a:pPr algn="ctr"/>
                      <a:r>
                        <a:rPr lang="de-DE" dirty="0"/>
                        <a:t>Make-up: </a:t>
                      </a:r>
                      <a:br>
                        <a:rPr lang="de-DE" dirty="0"/>
                      </a:br>
                      <a:r>
                        <a:rPr lang="de-DE" dirty="0" err="1"/>
                        <a:t>Condensate</a:t>
                      </a:r>
                      <a:r>
                        <a:rPr lang="de-DE" dirty="0"/>
                        <a:t> </a:t>
                      </a:r>
                      <a:r>
                        <a:rPr lang="de-DE" dirty="0" err="1"/>
                        <a:t>from</a:t>
                      </a:r>
                      <a:r>
                        <a:rPr lang="de-DE" dirty="0"/>
                        <a:t> </a:t>
                      </a:r>
                      <a:r>
                        <a:rPr lang="de-DE" dirty="0" err="1"/>
                        <a:t>sugar</a:t>
                      </a:r>
                      <a:r>
                        <a:rPr lang="de-DE" dirty="0"/>
                        <a:t> </a:t>
                      </a:r>
                      <a:r>
                        <a:rPr lang="de-DE" dirty="0" err="1"/>
                        <a:t>production</a:t>
                      </a:r>
                      <a:endParaRPr lang="de-DE" dirty="0"/>
                    </a:p>
                  </a:txBody>
                  <a:tcPr anchor="ctr"/>
                </a:tc>
                <a:extLst>
                  <a:ext uri="{0D108BD9-81ED-4DB2-BD59-A6C34878D82A}">
                    <a16:rowId xmlns:a16="http://schemas.microsoft.com/office/drawing/2014/main" val="10000"/>
                  </a:ext>
                </a:extLst>
              </a:tr>
            </a:tbl>
          </a:graphicData>
        </a:graphic>
      </p:graphicFrame>
      <p:grpSp>
        <p:nvGrpSpPr>
          <p:cNvPr id="16" name="Gruppieren 15">
            <a:extLst>
              <a:ext uri="{FF2B5EF4-FFF2-40B4-BE49-F238E27FC236}">
                <a16:creationId xmlns:a16="http://schemas.microsoft.com/office/drawing/2014/main" id="{380B2475-4EA8-DA17-6A0C-5C3238E517C7}"/>
              </a:ext>
            </a:extLst>
          </p:cNvPr>
          <p:cNvGrpSpPr/>
          <p:nvPr/>
        </p:nvGrpSpPr>
        <p:grpSpPr>
          <a:xfrm>
            <a:off x="856750" y="5580043"/>
            <a:ext cx="4798288" cy="663987"/>
            <a:chOff x="962814" y="5329158"/>
            <a:chExt cx="4798288" cy="663987"/>
          </a:xfrm>
        </p:grpSpPr>
        <p:cxnSp>
          <p:nvCxnSpPr>
            <p:cNvPr id="19" name="Gerader Verbinder 18">
              <a:extLst>
                <a:ext uri="{FF2B5EF4-FFF2-40B4-BE49-F238E27FC236}">
                  <a16:creationId xmlns:a16="http://schemas.microsoft.com/office/drawing/2014/main" id="{2B0D85A7-81A6-3F33-F30C-1E44BDB79037}"/>
                </a:ext>
              </a:extLst>
            </p:cNvPr>
            <p:cNvCxnSpPr/>
            <p:nvPr/>
          </p:nvCxnSpPr>
          <p:spPr>
            <a:xfrm>
              <a:off x="2342523" y="5341778"/>
              <a:ext cx="0" cy="646331"/>
            </a:xfrm>
            <a:prstGeom prst="line">
              <a:avLst/>
            </a:prstGeom>
          </p:spPr>
          <p:style>
            <a:lnRef idx="1">
              <a:schemeClr val="accent1"/>
            </a:lnRef>
            <a:fillRef idx="0">
              <a:schemeClr val="accent1"/>
            </a:fillRef>
            <a:effectRef idx="0">
              <a:schemeClr val="accent1"/>
            </a:effectRef>
            <a:fontRef idx="minor">
              <a:schemeClr val="tx1"/>
            </a:fontRef>
          </p:style>
        </p:cxnSp>
        <p:grpSp>
          <p:nvGrpSpPr>
            <p:cNvPr id="20" name="Gruppieren 19">
              <a:extLst>
                <a:ext uri="{FF2B5EF4-FFF2-40B4-BE49-F238E27FC236}">
                  <a16:creationId xmlns:a16="http://schemas.microsoft.com/office/drawing/2014/main" id="{9CE512A1-C574-C0C9-C3F0-AE6E78B31702}"/>
                </a:ext>
              </a:extLst>
            </p:cNvPr>
            <p:cNvGrpSpPr/>
            <p:nvPr/>
          </p:nvGrpSpPr>
          <p:grpSpPr>
            <a:xfrm>
              <a:off x="962814" y="5329158"/>
              <a:ext cx="4798288" cy="663987"/>
              <a:chOff x="962814" y="5329158"/>
              <a:chExt cx="4798288" cy="663987"/>
            </a:xfrm>
          </p:grpSpPr>
          <p:sp>
            <p:nvSpPr>
              <p:cNvPr id="21" name="Rechteck 20">
                <a:extLst>
                  <a:ext uri="{FF2B5EF4-FFF2-40B4-BE49-F238E27FC236}">
                    <a16:creationId xmlns:a16="http://schemas.microsoft.com/office/drawing/2014/main" id="{E0CF3D49-767A-6ABC-F47F-13D8148D7510}"/>
                  </a:ext>
                </a:extLst>
              </p:cNvPr>
              <p:cNvSpPr/>
              <p:nvPr/>
            </p:nvSpPr>
            <p:spPr>
              <a:xfrm>
                <a:off x="2361773" y="5346814"/>
                <a:ext cx="3399329" cy="646331"/>
              </a:xfrm>
              <a:prstGeom prst="rect">
                <a:avLst/>
              </a:prstGeom>
            </p:spPr>
            <p:txBody>
              <a:bodyPr wrap="none">
                <a:spAutoFit/>
              </a:bodyPr>
              <a:lstStyle/>
              <a:p>
                <a:pPr>
                  <a:spcBef>
                    <a:spcPts val="600"/>
                  </a:spcBef>
                </a:pPr>
                <a:r>
                  <a:rPr lang="de-DE" b="1" dirty="0" err="1">
                    <a:latin typeface="Arial" panose="020B0604020202020204" pitchFamily="34" charset="0"/>
                    <a:cs typeface="Arial" panose="020B0604020202020204" pitchFamily="34" charset="0"/>
                  </a:rPr>
                  <a:t>Better</a:t>
                </a:r>
                <a:r>
                  <a:rPr lang="de-DE" b="1" dirty="0">
                    <a:latin typeface="Arial" panose="020B0604020202020204" pitchFamily="34" charset="0"/>
                    <a:cs typeface="Arial" panose="020B0604020202020204" pitchFamily="34" charset="0"/>
                  </a:rPr>
                  <a:t> ∆T </a:t>
                </a:r>
                <a:r>
                  <a:rPr lang="de-DE" sz="1400" dirty="0">
                    <a:latin typeface="Arial" panose="020B0604020202020204" pitchFamily="34" charset="0"/>
                    <a:cs typeface="Arial" panose="020B0604020202020204" pitchFamily="34" charset="0"/>
                  </a:rPr>
                  <a:t>(~1.2 K) </a:t>
                </a:r>
                <a:br>
                  <a:rPr lang="de-DE" dirty="0">
                    <a:latin typeface="Arial" panose="020B0604020202020204" pitchFamily="34" charset="0"/>
                    <a:cs typeface="Arial" panose="020B0604020202020204" pitchFamily="34" charset="0"/>
                  </a:rPr>
                </a:br>
                <a:r>
                  <a:rPr lang="de-DE" b="1" dirty="0" err="1">
                    <a:latin typeface="Arial" panose="020B0604020202020204" pitchFamily="34" charset="0"/>
                    <a:cs typeface="Arial" panose="020B0604020202020204" pitchFamily="34" charset="0"/>
                  </a:rPr>
                  <a:t>Improved</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chemicals</a:t>
                </a:r>
                <a:r>
                  <a:rPr lang="de-DE" dirty="0">
                    <a:latin typeface="Arial" panose="020B0604020202020204" pitchFamily="34" charset="0"/>
                    <a:cs typeface="Arial" panose="020B0604020202020204" pitchFamily="34" charset="0"/>
                  </a:rPr>
                  <a:t> </a:t>
                </a:r>
                <a:r>
                  <a:rPr lang="de-DE" dirty="0" err="1">
                    <a:latin typeface="Arial" panose="020B0604020202020204" pitchFamily="34" charset="0"/>
                    <a:cs typeface="Arial" panose="020B0604020202020204" pitchFamily="34" charset="0"/>
                  </a:rPr>
                  <a:t>efficiency</a:t>
                </a:r>
                <a:r>
                  <a:rPr lang="de-DE" dirty="0">
                    <a:latin typeface="Arial" panose="020B0604020202020204" pitchFamily="34" charset="0"/>
                    <a:cs typeface="Arial" panose="020B0604020202020204" pitchFamily="34" charset="0"/>
                  </a:rPr>
                  <a:t> </a:t>
                </a:r>
              </a:p>
            </p:txBody>
          </p:sp>
          <p:sp>
            <p:nvSpPr>
              <p:cNvPr id="22" name="Rechteck 21">
                <a:extLst>
                  <a:ext uri="{FF2B5EF4-FFF2-40B4-BE49-F238E27FC236}">
                    <a16:creationId xmlns:a16="http://schemas.microsoft.com/office/drawing/2014/main" id="{9D79C264-9777-3D5C-C7E4-5340EFF6BED8}"/>
                  </a:ext>
                </a:extLst>
              </p:cNvPr>
              <p:cNvSpPr/>
              <p:nvPr/>
            </p:nvSpPr>
            <p:spPr>
              <a:xfrm>
                <a:off x="962814" y="5329158"/>
                <a:ext cx="1398957" cy="646331"/>
              </a:xfrm>
              <a:prstGeom prst="rect">
                <a:avLst/>
              </a:prstGeom>
            </p:spPr>
            <p:txBody>
              <a:bodyPr wrap="square">
                <a:spAutoFit/>
              </a:bodyPr>
              <a:lstStyle/>
              <a:p>
                <a:pPr algn="ctr">
                  <a:spcAft>
                    <a:spcPts val="1200"/>
                  </a:spcAft>
                  <a:defRPr/>
                </a:pPr>
                <a:r>
                  <a:rPr lang="en-US" b="1" dirty="0">
                    <a:latin typeface="Arial" panose="020B0604020202020204" pitchFamily="34" charset="0"/>
                    <a:cs typeface="Arial" panose="020B0604020202020204" pitchFamily="34" charset="0"/>
                  </a:rPr>
                  <a:t>Customers </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Benefit</a:t>
                </a:r>
                <a:endParaRPr lang="en-US" sz="1600" b="1" dirty="0">
                  <a:latin typeface="Arial" panose="020B0604020202020204" pitchFamily="34" charset="0"/>
                  <a:cs typeface="Arial" panose="020B0604020202020204" pitchFamily="34" charset="0"/>
                </a:endParaRPr>
              </a:p>
            </p:txBody>
          </p:sp>
          <p:sp>
            <p:nvSpPr>
              <p:cNvPr id="23" name="Rechteck: abgerundete Ecken 22">
                <a:extLst>
                  <a:ext uri="{FF2B5EF4-FFF2-40B4-BE49-F238E27FC236}">
                    <a16:creationId xmlns:a16="http://schemas.microsoft.com/office/drawing/2014/main" id="{74FF7C9B-5065-2991-FCEE-8955CA01FAA0}"/>
                  </a:ext>
                </a:extLst>
              </p:cNvPr>
              <p:cNvSpPr/>
              <p:nvPr/>
            </p:nvSpPr>
            <p:spPr>
              <a:xfrm>
                <a:off x="982063" y="5341778"/>
                <a:ext cx="4711664" cy="646331"/>
              </a:xfrm>
              <a:prstGeom prst="roundRect">
                <a:avLst>
                  <a:gd name="adj" fmla="val 3944"/>
                </a:avLst>
              </a:prstGeom>
              <a:noFill/>
              <a:ln w="444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pic>
        <p:nvPicPr>
          <p:cNvPr id="24" name="Grafik 23" descr="Ein Bild, das Himmel, Gebäude, draußen, Gras enthält.&#10;&#10;Automatisch generierte Beschreibung">
            <a:extLst>
              <a:ext uri="{FF2B5EF4-FFF2-40B4-BE49-F238E27FC236}">
                <a16:creationId xmlns:a16="http://schemas.microsoft.com/office/drawing/2014/main" id="{0EAC3B50-0CED-92C0-A7EB-02E17E98A3B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5989936" y="2118184"/>
            <a:ext cx="1664793" cy="977190"/>
          </a:xfrm>
          <a:prstGeom prst="roundRect">
            <a:avLst>
              <a:gd name="adj" fmla="val 8594"/>
            </a:avLst>
          </a:prstGeom>
          <a:solidFill>
            <a:srgbClr val="FFFFFF">
              <a:shade val="85000"/>
            </a:srgbClr>
          </a:solidFill>
          <a:ln>
            <a:noFill/>
          </a:ln>
          <a:effectLst/>
        </p:spPr>
      </p:pic>
      <p:sp>
        <p:nvSpPr>
          <p:cNvPr id="25" name="Rechteck 24">
            <a:extLst>
              <a:ext uri="{FF2B5EF4-FFF2-40B4-BE49-F238E27FC236}">
                <a16:creationId xmlns:a16="http://schemas.microsoft.com/office/drawing/2014/main" id="{89650E18-0CDF-AC21-6081-E9FD1EB5CBD0}"/>
              </a:ext>
            </a:extLst>
          </p:cNvPr>
          <p:cNvSpPr/>
          <p:nvPr/>
        </p:nvSpPr>
        <p:spPr>
          <a:xfrm rot="16200000">
            <a:off x="9484207" y="3776416"/>
            <a:ext cx="4297421" cy="627736"/>
          </a:xfrm>
          <a:prstGeom prst="rect">
            <a:avLst/>
          </a:prstGeom>
        </p:spPr>
        <p:txBody>
          <a:bodyPr wrap="square">
            <a:spAutoFit/>
          </a:bodyPr>
          <a:lstStyle/>
          <a:p>
            <a:pPr>
              <a:lnSpc>
                <a:spcPct val="107000"/>
              </a:lnSpc>
              <a:spcAft>
                <a:spcPts val="800"/>
              </a:spcAft>
            </a:pPr>
            <a:r>
              <a:rPr lang="de-DE" sz="1100" b="1" i="1"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Based</a:t>
            </a:r>
            <a:r>
              <a:rPr lang="de-DE" sz="1100" b="1"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 on:</a:t>
            </a:r>
            <a:br>
              <a:rPr lang="de-DE"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br>
            <a:r>
              <a:rPr lang="de-DE"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Water </a:t>
            </a:r>
            <a:r>
              <a:rPr lang="de-DE" sz="1100" i="1"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Structures</a:t>
            </a:r>
            <a:r>
              <a:rPr lang="de-DE"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 &amp; Membrane Systems</a:t>
            </a:r>
            <a:br>
              <a:rPr lang="de-DE"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br>
            <a:r>
              <a:rPr lang="de-DE"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Koppe, J. &amp; Battagello, G. // 2</a:t>
            </a:r>
            <a:r>
              <a:rPr lang="de-DE" sz="1100" i="1" baseline="300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nd</a:t>
            </a:r>
            <a:r>
              <a:rPr lang="de-DE"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 International </a:t>
            </a:r>
            <a:r>
              <a:rPr lang="de-DE" sz="1100" i="1"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MerWaterDays</a:t>
            </a:r>
            <a:r>
              <a:rPr lang="de-DE"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 2017</a:t>
            </a:r>
            <a:endParaRPr lang="de-DE" sz="1600" i="1"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Pfeil nach unten 7"/>
          <p:cNvSpPr/>
          <p:nvPr/>
        </p:nvSpPr>
        <p:spPr>
          <a:xfrm>
            <a:off x="4242626" y="3095374"/>
            <a:ext cx="312121" cy="11199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feld 10">
            <a:extLst>
              <a:ext uri="{FF2B5EF4-FFF2-40B4-BE49-F238E27FC236}">
                <a16:creationId xmlns:a16="http://schemas.microsoft.com/office/drawing/2014/main" id="{847D59C3-5FC8-4F04-A2BE-687C77541778}"/>
              </a:ext>
            </a:extLst>
          </p:cNvPr>
          <p:cNvSpPr txBox="1"/>
          <p:nvPr/>
        </p:nvSpPr>
        <p:spPr>
          <a:xfrm rot="16200000">
            <a:off x="691494" y="2761854"/>
            <a:ext cx="2657654" cy="276999"/>
          </a:xfrm>
          <a:prstGeom prst="rect">
            <a:avLst/>
          </a:prstGeom>
          <a:noFill/>
        </p:spPr>
        <p:txBody>
          <a:bodyPr wrap="square" rtlCol="0">
            <a:spAutoFit/>
          </a:bodyPr>
          <a:lstStyle/>
          <a:p>
            <a:pPr algn="ctr"/>
            <a:r>
              <a:rPr lang="de-DE" sz="1200" dirty="0">
                <a:solidFill>
                  <a:srgbClr val="134781"/>
                </a:solidFill>
              </a:rPr>
              <a:t>MOLLIK </a:t>
            </a:r>
            <a:r>
              <a:rPr lang="de-DE" sz="1200" dirty="0" err="1">
                <a:solidFill>
                  <a:srgbClr val="134781"/>
                </a:solidFill>
              </a:rPr>
              <a:t>retofit</a:t>
            </a:r>
            <a:endParaRPr lang="de-DE" sz="1200" dirty="0">
              <a:solidFill>
                <a:srgbClr val="134781"/>
              </a:solidFill>
            </a:endParaRPr>
          </a:p>
        </p:txBody>
      </p:sp>
    </p:spTree>
    <p:extLst>
      <p:ext uri="{BB962C8B-B14F-4D97-AF65-F5344CB8AC3E}">
        <p14:creationId xmlns:p14="http://schemas.microsoft.com/office/powerpoint/2010/main" val="101924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1A213A73-3970-4560-99C2-22C12320491E}"/>
              </a:ext>
            </a:extLst>
          </p:cNvPr>
          <p:cNvSpPr>
            <a:spLocks noGrp="1"/>
          </p:cNvSpPr>
          <p:nvPr>
            <p:ph type="sldNum" sz="quarter" idx="12"/>
          </p:nvPr>
        </p:nvSpPr>
        <p:spPr/>
        <p:txBody>
          <a:bodyPr/>
          <a:lstStyle/>
          <a:p>
            <a:fld id="{0EF7F417-2837-41C7-BB38-C6637FB3F3F1}" type="slidenum">
              <a:rPr lang="de-DE" smtClean="0"/>
              <a:t>11</a:t>
            </a:fld>
            <a:endParaRPr lang="de-DE"/>
          </a:p>
        </p:txBody>
      </p:sp>
      <p:sp>
        <p:nvSpPr>
          <p:cNvPr id="9" name="Fußzeilenplatzhalter 5">
            <a:extLst>
              <a:ext uri="{FF2B5EF4-FFF2-40B4-BE49-F238E27FC236}">
                <a16:creationId xmlns:a16="http://schemas.microsoft.com/office/drawing/2014/main" id="{A45CE131-3F89-47FF-9F8D-ABE9093A9C51}"/>
              </a:ext>
            </a:extLst>
          </p:cNvPr>
          <p:cNvSpPr>
            <a:spLocks noGrp="1"/>
          </p:cNvSpPr>
          <p:nvPr>
            <p:ph type="ftr" sz="quarter" idx="4294967295"/>
          </p:nvPr>
        </p:nvSpPr>
        <p:spPr>
          <a:xfrm>
            <a:off x="-205639" y="5830161"/>
            <a:ext cx="7648433" cy="365125"/>
          </a:xfrm>
          <a:prstGeom prst="rect">
            <a:avLst/>
          </a:prstGeom>
        </p:spPr>
        <p:txBody>
          <a:bodyPr/>
          <a:lstStyle/>
          <a:p>
            <a:pPr>
              <a:defRPr/>
            </a:pPr>
            <a:r>
              <a:rPr lang="de-DE" dirty="0"/>
              <a:t>.</a:t>
            </a:r>
          </a:p>
        </p:txBody>
      </p:sp>
      <p:sp>
        <p:nvSpPr>
          <p:cNvPr id="26" name="Rectangle 4">
            <a:extLst>
              <a:ext uri="{FF2B5EF4-FFF2-40B4-BE49-F238E27FC236}">
                <a16:creationId xmlns:a16="http://schemas.microsoft.com/office/drawing/2014/main" id="{D9AF2171-C929-4D91-923D-F03261D62183}"/>
              </a:ext>
            </a:extLst>
          </p:cNvPr>
          <p:cNvSpPr txBox="1">
            <a:spLocks noChangeArrowheads="1"/>
          </p:cNvSpPr>
          <p:nvPr/>
        </p:nvSpPr>
        <p:spPr bwMode="auto">
          <a:xfrm>
            <a:off x="184944" y="528638"/>
            <a:ext cx="1073973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b="1" dirty="0" err="1"/>
              <a:t>Membrananlagen</a:t>
            </a:r>
            <a:r>
              <a:rPr lang="en-US" sz="3600" b="1" dirty="0"/>
              <a:t> @ Zero Liquid Discharge</a:t>
            </a:r>
          </a:p>
        </p:txBody>
      </p:sp>
      <p:pic>
        <p:nvPicPr>
          <p:cNvPr id="27" name="Grafik 26" descr="total view pp.jpg">
            <a:extLst>
              <a:ext uri="{FF2B5EF4-FFF2-40B4-BE49-F238E27FC236}">
                <a16:creationId xmlns:a16="http://schemas.microsoft.com/office/drawing/2014/main" id="{E3C1416C-D644-49AF-9BA8-B38925DE9CDC}"/>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2080717" y="4657774"/>
            <a:ext cx="618283" cy="778799"/>
          </a:xfrm>
          <a:prstGeom prst="rect">
            <a:avLst/>
          </a:prstGeom>
          <a:noFill/>
          <a:ln w="9525">
            <a:noFill/>
            <a:miter lim="800000"/>
            <a:headEnd/>
            <a:tailEnd/>
          </a:ln>
        </p:spPr>
      </p:pic>
      <p:sp>
        <p:nvSpPr>
          <p:cNvPr id="10" name="Rechteck 9">
            <a:extLst>
              <a:ext uri="{FF2B5EF4-FFF2-40B4-BE49-F238E27FC236}">
                <a16:creationId xmlns:a16="http://schemas.microsoft.com/office/drawing/2014/main" id="{8CABF80E-CE90-41B0-8661-01145B6D587D}"/>
              </a:ext>
            </a:extLst>
          </p:cNvPr>
          <p:cNvSpPr/>
          <p:nvPr/>
        </p:nvSpPr>
        <p:spPr>
          <a:xfrm>
            <a:off x="1665948" y="6140600"/>
            <a:ext cx="11190261" cy="523220"/>
          </a:xfrm>
          <a:prstGeom prst="rect">
            <a:avLst/>
          </a:prstGeom>
        </p:spPr>
        <p:txBody>
          <a:bodyPr wrap="square">
            <a:spAutoFit/>
          </a:bodyPr>
          <a:lstStyle/>
          <a:p>
            <a:pPr>
              <a:spcBef>
                <a:spcPts val="600"/>
              </a:spcBef>
            </a:pPr>
            <a:r>
              <a:rPr lang="en-GB" sz="2800" b="1" dirty="0" err="1">
                <a:latin typeface="Calibri" panose="020F0502020204030204" pitchFamily="34" charset="0"/>
                <a:ea typeface="Times New Roman" panose="02020603050405020304" pitchFamily="18" charset="0"/>
                <a:cs typeface="Times New Roman" panose="02020603050405020304" pitchFamily="18" charset="0"/>
              </a:rPr>
              <a:t>Verbesserung</a:t>
            </a:r>
            <a:r>
              <a:rPr lang="en-GB" sz="2800" dirty="0">
                <a:latin typeface="Calibri" panose="020F0502020204030204" pitchFamily="34" charset="0"/>
                <a:ea typeface="Times New Roman" panose="02020603050405020304" pitchFamily="18" charset="0"/>
                <a:cs typeface="Times New Roman" panose="02020603050405020304" pitchFamily="18" charset="0"/>
              </a:rPr>
              <a:t> </a:t>
            </a:r>
            <a:r>
              <a:rPr lang="en-GB" sz="2800" dirty="0" err="1">
                <a:latin typeface="Calibri" panose="020F0502020204030204" pitchFamily="34" charset="0"/>
                <a:ea typeface="Times New Roman" panose="02020603050405020304" pitchFamily="18" charset="0"/>
                <a:cs typeface="Times New Roman" panose="02020603050405020304" pitchFamily="18" charset="0"/>
              </a:rPr>
              <a:t>Fluss</a:t>
            </a:r>
            <a:r>
              <a:rPr lang="en-GB" sz="2800" dirty="0">
                <a:latin typeface="Calibri" panose="020F0502020204030204" pitchFamily="34" charset="0"/>
                <a:ea typeface="Times New Roman" panose="02020603050405020304" pitchFamily="18" charset="0"/>
                <a:cs typeface="Times New Roman" panose="02020603050405020304" pitchFamily="18" charset="0"/>
              </a:rPr>
              <a:t> // </a:t>
            </a:r>
            <a:r>
              <a:rPr lang="en-GB" sz="2800" b="1" kern="0" dirty="0" err="1">
                <a:latin typeface="Calibri" panose="020F0502020204030204" pitchFamily="34" charset="0"/>
                <a:cs typeface="Times New Roman" panose="02020603050405020304" pitchFamily="18" charset="0"/>
              </a:rPr>
              <a:t>Verminderung</a:t>
            </a:r>
            <a:r>
              <a:rPr lang="en-GB" sz="2800" kern="0" dirty="0">
                <a:latin typeface="Calibri" panose="020F0502020204030204" pitchFamily="34" charset="0"/>
                <a:cs typeface="Times New Roman" panose="02020603050405020304" pitchFamily="18" charset="0"/>
              </a:rPr>
              <a:t> CIP // </a:t>
            </a:r>
            <a:r>
              <a:rPr lang="en-US" sz="2800" b="1" dirty="0" err="1">
                <a:latin typeface="Calibri" panose="020F0502020204030204" pitchFamily="34" charset="0"/>
                <a:cs typeface="Calibri" panose="020F0502020204030204" pitchFamily="34" charset="0"/>
              </a:rPr>
              <a:t>Minimaler</a:t>
            </a:r>
            <a:r>
              <a:rPr lang="en-US" sz="2800" b="1"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Druckverlust</a:t>
            </a:r>
            <a:r>
              <a:rPr lang="en-US" sz="2800" dirty="0">
                <a:latin typeface="Calibri" panose="020F0502020204030204" pitchFamily="34" charset="0"/>
                <a:cs typeface="Calibri" panose="020F0502020204030204" pitchFamily="34" charset="0"/>
              </a:rPr>
              <a:t> </a:t>
            </a:r>
            <a:endParaRPr lang="de-DE" dirty="0"/>
          </a:p>
        </p:txBody>
      </p:sp>
      <p:sp>
        <p:nvSpPr>
          <p:cNvPr id="56" name="Rechteck 55">
            <a:extLst>
              <a:ext uri="{FF2B5EF4-FFF2-40B4-BE49-F238E27FC236}">
                <a16:creationId xmlns:a16="http://schemas.microsoft.com/office/drawing/2014/main" id="{ECE3D0AB-6DC7-436D-B117-07BD84ED7F5B}"/>
              </a:ext>
            </a:extLst>
          </p:cNvPr>
          <p:cNvSpPr/>
          <p:nvPr/>
        </p:nvSpPr>
        <p:spPr>
          <a:xfrm>
            <a:off x="48416" y="6132222"/>
            <a:ext cx="1863670" cy="584775"/>
          </a:xfrm>
          <a:prstGeom prst="rect">
            <a:avLst/>
          </a:prstGeom>
        </p:spPr>
        <p:txBody>
          <a:bodyPr wrap="square">
            <a:spAutoFit/>
          </a:bodyPr>
          <a:lstStyle/>
          <a:p>
            <a:pPr>
              <a:spcBef>
                <a:spcPts val="600"/>
              </a:spcBef>
            </a:pPr>
            <a:r>
              <a:rPr lang="de-DE" sz="3200" b="1" spc="-100" dirty="0">
                <a:latin typeface="Calibri" panose="020F0502020204030204" pitchFamily="34" charset="0"/>
                <a:ea typeface="Times New Roman" panose="02020603050405020304" pitchFamily="18" charset="0"/>
                <a:cs typeface="Times New Roman" panose="02020603050405020304" pitchFamily="18" charset="0"/>
              </a:rPr>
              <a:t>MOL®LIK:</a:t>
            </a:r>
            <a:endParaRPr lang="de-DE" sz="2000" spc="-100" dirty="0"/>
          </a:p>
        </p:txBody>
      </p:sp>
      <p:pic>
        <p:nvPicPr>
          <p:cNvPr id="57" name="Grafik 56">
            <a:extLst>
              <a:ext uri="{FF2B5EF4-FFF2-40B4-BE49-F238E27FC236}">
                <a16:creationId xmlns:a16="http://schemas.microsoft.com/office/drawing/2014/main" id="{5F398DB6-4F26-16DF-B298-8E8E08C72AD5}"/>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867630" y="1201588"/>
            <a:ext cx="6456739" cy="4975486"/>
          </a:xfrm>
          <a:prstGeom prst="rect">
            <a:avLst/>
          </a:prstGeom>
        </p:spPr>
      </p:pic>
    </p:spTree>
    <p:extLst>
      <p:ext uri="{BB962C8B-B14F-4D97-AF65-F5344CB8AC3E}">
        <p14:creationId xmlns:p14="http://schemas.microsoft.com/office/powerpoint/2010/main" val="34525128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1A213A73-3970-4560-99C2-22C12320491E}"/>
              </a:ext>
            </a:extLst>
          </p:cNvPr>
          <p:cNvSpPr>
            <a:spLocks noGrp="1"/>
          </p:cNvSpPr>
          <p:nvPr>
            <p:ph type="sldNum" sz="quarter" idx="12"/>
          </p:nvPr>
        </p:nvSpPr>
        <p:spPr/>
        <p:txBody>
          <a:bodyPr/>
          <a:lstStyle/>
          <a:p>
            <a:fld id="{0EF7F417-2837-41C7-BB38-C6637FB3F3F1}" type="slidenum">
              <a:rPr lang="de-DE" smtClean="0"/>
              <a:t>12</a:t>
            </a:fld>
            <a:endParaRPr lang="de-DE"/>
          </a:p>
        </p:txBody>
      </p:sp>
      <p:sp>
        <p:nvSpPr>
          <p:cNvPr id="6" name="Datumsplatzhalter 5">
            <a:extLst>
              <a:ext uri="{FF2B5EF4-FFF2-40B4-BE49-F238E27FC236}">
                <a16:creationId xmlns:a16="http://schemas.microsoft.com/office/drawing/2014/main" id="{A4AF155F-99B6-4FB5-A663-8AB870C4CE7C}"/>
              </a:ext>
            </a:extLst>
          </p:cNvPr>
          <p:cNvSpPr>
            <a:spLocks noGrp="1"/>
          </p:cNvSpPr>
          <p:nvPr>
            <p:ph type="dt" sz="half" idx="4294967295"/>
          </p:nvPr>
        </p:nvSpPr>
        <p:spPr>
          <a:xfrm>
            <a:off x="8955082" y="6300595"/>
            <a:ext cx="2743200" cy="365125"/>
          </a:xfrm>
          <a:prstGeom prst="rect">
            <a:avLst/>
          </a:prstGeom>
        </p:spPr>
        <p:txBody>
          <a:bodyPr/>
          <a:lstStyle/>
          <a:p>
            <a:r>
              <a:rPr lang="de-DE"/>
              <a:t>xxx@xxx.com</a:t>
            </a:r>
            <a:endParaRPr lang="de-DE" dirty="0"/>
          </a:p>
        </p:txBody>
      </p:sp>
      <p:sp>
        <p:nvSpPr>
          <p:cNvPr id="20" name="Untertitel 4">
            <a:extLst>
              <a:ext uri="{FF2B5EF4-FFF2-40B4-BE49-F238E27FC236}">
                <a16:creationId xmlns:a16="http://schemas.microsoft.com/office/drawing/2014/main" id="{9C34163B-FC82-4790-A1FD-FCE3DC21D068}"/>
              </a:ext>
            </a:extLst>
          </p:cNvPr>
          <p:cNvSpPr txBox="1">
            <a:spLocks/>
          </p:cNvSpPr>
          <p:nvPr/>
        </p:nvSpPr>
        <p:spPr>
          <a:xfrm>
            <a:off x="-16878" y="6252538"/>
            <a:ext cx="11846928" cy="621619"/>
          </a:xfrm>
          <a:prstGeom prst="rect">
            <a:avLst/>
          </a:prstGeom>
          <a:solidFill>
            <a:srgbClr val="13478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b="1" kern="1200" baseline="0">
                <a:solidFill>
                  <a:srgbClr val="134781"/>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de-DE" b="0" spc="-100" dirty="0" err="1">
                <a:solidFill>
                  <a:schemeClr val="bg1"/>
                </a:solidFill>
              </a:rPr>
              <a:t>Leistungsbfall</a:t>
            </a:r>
            <a:r>
              <a:rPr lang="de-DE" b="0" spc="-100" dirty="0">
                <a:solidFill>
                  <a:schemeClr val="bg1"/>
                </a:solidFill>
              </a:rPr>
              <a:t> einer RO bei konventionellen Behandlungsmethode</a:t>
            </a:r>
          </a:p>
        </p:txBody>
      </p:sp>
      <p:sp>
        <p:nvSpPr>
          <p:cNvPr id="9" name="Fußzeilenplatzhalter 5">
            <a:extLst>
              <a:ext uri="{FF2B5EF4-FFF2-40B4-BE49-F238E27FC236}">
                <a16:creationId xmlns:a16="http://schemas.microsoft.com/office/drawing/2014/main" id="{A45CE131-3F89-47FF-9F8D-ABE9093A9C51}"/>
              </a:ext>
            </a:extLst>
          </p:cNvPr>
          <p:cNvSpPr>
            <a:spLocks noGrp="1"/>
          </p:cNvSpPr>
          <p:nvPr>
            <p:ph type="ftr" sz="quarter" idx="4294967295"/>
          </p:nvPr>
        </p:nvSpPr>
        <p:spPr>
          <a:xfrm>
            <a:off x="-260843" y="5816713"/>
            <a:ext cx="7648433" cy="365125"/>
          </a:xfrm>
          <a:prstGeom prst="rect">
            <a:avLst/>
          </a:prstGeom>
        </p:spPr>
        <p:txBody>
          <a:bodyPr/>
          <a:lstStyle/>
          <a:p>
            <a:pPr>
              <a:defRPr/>
            </a:pPr>
            <a:r>
              <a:rPr lang="de-DE" dirty="0"/>
              <a:t>.</a:t>
            </a:r>
          </a:p>
        </p:txBody>
      </p:sp>
      <p:sp>
        <p:nvSpPr>
          <p:cNvPr id="53" name="Titel 1">
            <a:extLst>
              <a:ext uri="{FF2B5EF4-FFF2-40B4-BE49-F238E27FC236}">
                <a16:creationId xmlns:a16="http://schemas.microsoft.com/office/drawing/2014/main" id="{26E9D5E4-D024-4950-BD40-883A28D5A0E0}"/>
              </a:ext>
            </a:extLst>
          </p:cNvPr>
          <p:cNvSpPr txBox="1">
            <a:spLocks/>
          </p:cNvSpPr>
          <p:nvPr/>
        </p:nvSpPr>
        <p:spPr>
          <a:xfrm rot="16200000">
            <a:off x="-797497" y="2144397"/>
            <a:ext cx="3177763" cy="1325563"/>
          </a:xfrm>
          <a:prstGeom prst="rect">
            <a:avLst/>
          </a:prstGeom>
        </p:spPr>
        <p:txBody>
          <a:bodyPr/>
          <a:lstStyle>
            <a:lvl1pPr algn="l" defTabSz="914400" rtl="0" eaLnBrk="1" latinLnBrk="0" hangingPunct="1">
              <a:lnSpc>
                <a:spcPct val="90000"/>
              </a:lnSpc>
              <a:spcBef>
                <a:spcPct val="0"/>
              </a:spcBef>
              <a:buNone/>
              <a:defRPr sz="3200" b="1" kern="1200">
                <a:solidFill>
                  <a:srgbClr val="134781"/>
                </a:solidFill>
                <a:latin typeface="+mj-lt"/>
                <a:ea typeface="+mj-ea"/>
                <a:cs typeface="+mj-cs"/>
              </a:defRPr>
            </a:lvl1pPr>
          </a:lstStyle>
          <a:p>
            <a:r>
              <a:rPr lang="nl-NL" dirty="0"/>
              <a:t>WTU Inesco</a:t>
            </a:r>
          </a:p>
        </p:txBody>
      </p:sp>
      <p:sp>
        <p:nvSpPr>
          <p:cNvPr id="30" name="Rectangle 4">
            <a:extLst>
              <a:ext uri="{FF2B5EF4-FFF2-40B4-BE49-F238E27FC236}">
                <a16:creationId xmlns:a16="http://schemas.microsoft.com/office/drawing/2014/main" id="{6C2F4915-406C-4294-84A4-D203F3A2104B}"/>
              </a:ext>
            </a:extLst>
          </p:cNvPr>
          <p:cNvSpPr txBox="1">
            <a:spLocks noChangeArrowheads="1"/>
          </p:cNvSpPr>
          <p:nvPr/>
        </p:nvSpPr>
        <p:spPr bwMode="auto">
          <a:xfrm>
            <a:off x="184944" y="528638"/>
            <a:ext cx="1073973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err="1"/>
              <a:t>Membrananlagen</a:t>
            </a:r>
            <a:r>
              <a:rPr lang="en-US" sz="3600" b="1" dirty="0"/>
              <a:t> @ </a:t>
            </a:r>
            <a:r>
              <a:rPr lang="en-US" sz="3600" b="1" dirty="0" err="1"/>
              <a:t>Oberflächenwasser</a:t>
            </a:r>
            <a:endParaRPr lang="en-US" sz="3600" b="1" dirty="0"/>
          </a:p>
        </p:txBody>
      </p:sp>
      <p:sp>
        <p:nvSpPr>
          <p:cNvPr id="3" name="Rechteck 2">
            <a:extLst>
              <a:ext uri="{FF2B5EF4-FFF2-40B4-BE49-F238E27FC236}">
                <a16:creationId xmlns:a16="http://schemas.microsoft.com/office/drawing/2014/main" id="{F8AC8963-DE38-4CAE-9D5E-2E624F6B812E}"/>
              </a:ext>
            </a:extLst>
          </p:cNvPr>
          <p:cNvSpPr/>
          <p:nvPr/>
        </p:nvSpPr>
        <p:spPr>
          <a:xfrm>
            <a:off x="4354463" y="1602482"/>
            <a:ext cx="496334" cy="2371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Rechteck 39">
            <a:extLst>
              <a:ext uri="{FF2B5EF4-FFF2-40B4-BE49-F238E27FC236}">
                <a16:creationId xmlns:a16="http://schemas.microsoft.com/office/drawing/2014/main" id="{36D4D2F7-B2E4-4E02-8520-8291407EC584}"/>
              </a:ext>
            </a:extLst>
          </p:cNvPr>
          <p:cNvSpPr/>
          <p:nvPr/>
        </p:nvSpPr>
        <p:spPr>
          <a:xfrm>
            <a:off x="2628809" y="1521069"/>
            <a:ext cx="1129606" cy="518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7" name="Gruppieren 6">
            <a:extLst>
              <a:ext uri="{FF2B5EF4-FFF2-40B4-BE49-F238E27FC236}">
                <a16:creationId xmlns:a16="http://schemas.microsoft.com/office/drawing/2014/main" id="{5146BB41-D791-4B33-8195-CB35C406D7C7}"/>
              </a:ext>
            </a:extLst>
          </p:cNvPr>
          <p:cNvGrpSpPr/>
          <p:nvPr/>
        </p:nvGrpSpPr>
        <p:grpSpPr>
          <a:xfrm>
            <a:off x="1617193" y="1621980"/>
            <a:ext cx="8447320" cy="2409257"/>
            <a:chOff x="1617193" y="1621980"/>
            <a:chExt cx="8447320" cy="2409257"/>
          </a:xfrm>
        </p:grpSpPr>
        <p:grpSp>
          <p:nvGrpSpPr>
            <p:cNvPr id="5" name="Gruppieren 4">
              <a:extLst>
                <a:ext uri="{FF2B5EF4-FFF2-40B4-BE49-F238E27FC236}">
                  <a16:creationId xmlns:a16="http://schemas.microsoft.com/office/drawing/2014/main" id="{7F33943D-8869-4E4D-90B3-5D12E70498F3}"/>
                </a:ext>
              </a:extLst>
            </p:cNvPr>
            <p:cNvGrpSpPr/>
            <p:nvPr/>
          </p:nvGrpSpPr>
          <p:grpSpPr>
            <a:xfrm>
              <a:off x="1617193" y="1621980"/>
              <a:ext cx="8064248" cy="2409257"/>
              <a:chOff x="2469627" y="1588204"/>
              <a:chExt cx="8064248" cy="2409257"/>
            </a:xfrm>
          </p:grpSpPr>
          <p:pic>
            <p:nvPicPr>
              <p:cNvPr id="44" name="Picture 3">
                <a:extLst>
                  <a:ext uri="{FF2B5EF4-FFF2-40B4-BE49-F238E27FC236}">
                    <a16:creationId xmlns:a16="http://schemas.microsoft.com/office/drawing/2014/main" id="{A962BBE6-6D5C-46CB-A39A-D4B0B03D99E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354463" y="1588204"/>
                <a:ext cx="6179412" cy="2400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3">
                <a:extLst>
                  <a:ext uri="{FF2B5EF4-FFF2-40B4-BE49-F238E27FC236}">
                    <a16:creationId xmlns:a16="http://schemas.microsoft.com/office/drawing/2014/main" id="{20A5683E-0943-45FE-8DAC-0FD386E99441}"/>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469627" y="1597307"/>
                <a:ext cx="1898436" cy="2400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1" name="Rechteck 50">
              <a:extLst>
                <a:ext uri="{FF2B5EF4-FFF2-40B4-BE49-F238E27FC236}">
                  <a16:creationId xmlns:a16="http://schemas.microsoft.com/office/drawing/2014/main" id="{CB23F706-7CD9-416B-97D4-545DB0948978}"/>
                </a:ext>
              </a:extLst>
            </p:cNvPr>
            <p:cNvSpPr/>
            <p:nvPr/>
          </p:nvSpPr>
          <p:spPr>
            <a:xfrm>
              <a:off x="9355853" y="2208574"/>
              <a:ext cx="708660" cy="1088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8" name="Tijdelijke aanduiding voor inhoud 2">
            <a:extLst>
              <a:ext uri="{FF2B5EF4-FFF2-40B4-BE49-F238E27FC236}">
                <a16:creationId xmlns:a16="http://schemas.microsoft.com/office/drawing/2014/main" id="{43A6567C-B110-B1FF-065B-FF1AC46BB284}"/>
              </a:ext>
            </a:extLst>
          </p:cNvPr>
          <p:cNvSpPr>
            <a:spLocks noGrp="1"/>
          </p:cNvSpPr>
          <p:nvPr>
            <p:ph idx="1"/>
          </p:nvPr>
        </p:nvSpPr>
        <p:spPr>
          <a:xfrm>
            <a:off x="1516524" y="4311907"/>
            <a:ext cx="10845636" cy="1224135"/>
          </a:xfrm>
        </p:spPr>
        <p:txBody>
          <a:bodyPr>
            <a:normAutofit fontScale="70000" lnSpcReduction="20000"/>
          </a:bodyPr>
          <a:lstStyle/>
          <a:p>
            <a:r>
              <a:rPr lang="nl-NL" sz="2400" dirty="0"/>
              <a:t>Design </a:t>
            </a:r>
            <a:r>
              <a:rPr lang="nl-NL" sz="2400" dirty="0" err="1"/>
              <a:t>capacity</a:t>
            </a:r>
            <a:r>
              <a:rPr lang="nl-NL" sz="2400" dirty="0"/>
              <a:t> per RO:</a:t>
            </a:r>
          </a:p>
          <a:p>
            <a:pPr>
              <a:buFont typeface="Arial" panose="020B0604020202020204" pitchFamily="34" charset="0"/>
              <a:buChar char="•"/>
            </a:pPr>
            <a:r>
              <a:rPr lang="nl-NL" sz="2400" dirty="0"/>
              <a:t>120 m</a:t>
            </a:r>
            <a:r>
              <a:rPr lang="nl-NL" sz="2400" baseline="30000" dirty="0"/>
              <a:t>3</a:t>
            </a:r>
            <a:r>
              <a:rPr lang="nl-NL" sz="2400" dirty="0"/>
              <a:t>/h </a:t>
            </a:r>
            <a:r>
              <a:rPr lang="nl-NL" sz="2400" dirty="0" err="1"/>
              <a:t>permeate</a:t>
            </a:r>
            <a:r>
              <a:rPr lang="nl-NL" sz="2400" dirty="0"/>
              <a:t> </a:t>
            </a:r>
            <a:r>
              <a:rPr lang="nl-NL" sz="2400" dirty="0">
                <a:solidFill>
                  <a:srgbClr val="FF0000"/>
                </a:solidFill>
                <a:sym typeface="Wingdings" panose="05000000000000000000" pitchFamily="2" charset="2"/>
              </a:rPr>
              <a:t> </a:t>
            </a:r>
            <a:r>
              <a:rPr lang="nl-NL" sz="2400" dirty="0" err="1">
                <a:solidFill>
                  <a:srgbClr val="FF0000"/>
                </a:solidFill>
                <a:sym typeface="Wingdings" panose="05000000000000000000" pitchFamily="2" charset="2"/>
              </a:rPr>
              <a:t>decreases</a:t>
            </a:r>
            <a:r>
              <a:rPr lang="nl-NL" sz="2400" dirty="0">
                <a:solidFill>
                  <a:srgbClr val="FF0000"/>
                </a:solidFill>
                <a:sym typeface="Wingdings" panose="05000000000000000000" pitchFamily="2" charset="2"/>
              </a:rPr>
              <a:t> </a:t>
            </a:r>
            <a:r>
              <a:rPr lang="nl-NL" sz="2400" dirty="0" err="1">
                <a:solidFill>
                  <a:srgbClr val="FF0000"/>
                </a:solidFill>
                <a:sym typeface="Wingdings" panose="05000000000000000000" pitchFamily="2" charset="2"/>
              </a:rPr>
              <a:t>to</a:t>
            </a:r>
            <a:r>
              <a:rPr lang="nl-NL" sz="2400" dirty="0">
                <a:solidFill>
                  <a:srgbClr val="FF0000"/>
                </a:solidFill>
                <a:sym typeface="Wingdings" panose="05000000000000000000" pitchFamily="2" charset="2"/>
              </a:rPr>
              <a:t> 80 m</a:t>
            </a:r>
            <a:r>
              <a:rPr lang="nl-NL" sz="2400" baseline="30000" dirty="0">
                <a:solidFill>
                  <a:srgbClr val="FF0000"/>
                </a:solidFill>
                <a:sym typeface="Wingdings" panose="05000000000000000000" pitchFamily="2" charset="2"/>
              </a:rPr>
              <a:t>3</a:t>
            </a:r>
            <a:r>
              <a:rPr lang="nl-NL" sz="2400" dirty="0">
                <a:solidFill>
                  <a:srgbClr val="FF0000"/>
                </a:solidFill>
                <a:sym typeface="Wingdings" panose="05000000000000000000" pitchFamily="2" charset="2"/>
              </a:rPr>
              <a:t>/h in short </a:t>
            </a:r>
            <a:r>
              <a:rPr lang="nl-NL" sz="2400" dirty="0" err="1">
                <a:solidFill>
                  <a:srgbClr val="FF0000"/>
                </a:solidFill>
                <a:sym typeface="Wingdings" panose="05000000000000000000" pitchFamily="2" charset="2"/>
              </a:rPr>
              <a:t>times</a:t>
            </a:r>
            <a:endParaRPr lang="nl-NL" sz="2400" dirty="0"/>
          </a:p>
          <a:p>
            <a:pPr>
              <a:buFont typeface="Arial" panose="020B0604020202020204" pitchFamily="34" charset="0"/>
              <a:buChar char="•"/>
            </a:pPr>
            <a:r>
              <a:rPr lang="nl-NL" sz="2400" dirty="0"/>
              <a:t>4 CIP-cleanings </a:t>
            </a:r>
            <a:r>
              <a:rPr lang="nl-NL" sz="2400" dirty="0">
                <a:solidFill>
                  <a:srgbClr val="FF0000"/>
                </a:solidFill>
                <a:sym typeface="Wingdings" panose="05000000000000000000" pitchFamily="2" charset="2"/>
              </a:rPr>
              <a:t> in 2016: 72 CIP-cleanings in total </a:t>
            </a:r>
            <a:r>
              <a:rPr lang="nl-NL" sz="1800" dirty="0">
                <a:solidFill>
                  <a:srgbClr val="FF0000"/>
                </a:solidFill>
                <a:sym typeface="Wingdings" panose="05000000000000000000" pitchFamily="2" charset="2"/>
              </a:rPr>
              <a:t>(22 for RO1/RO3 &amp; 28 for RO2)</a:t>
            </a:r>
            <a:endParaRPr lang="nl-NL" sz="1800" dirty="0"/>
          </a:p>
          <a:p>
            <a:pPr>
              <a:buFont typeface="Arial" panose="020B0604020202020204" pitchFamily="34" charset="0"/>
              <a:buChar char="•"/>
            </a:pPr>
            <a:r>
              <a:rPr lang="nl-NL" sz="2400" dirty="0"/>
              <a:t>Exchange </a:t>
            </a:r>
            <a:r>
              <a:rPr lang="nl-NL" sz="2400" dirty="0" err="1"/>
              <a:t>membranes</a:t>
            </a:r>
            <a:r>
              <a:rPr lang="nl-NL" sz="2400" dirty="0"/>
              <a:t> </a:t>
            </a:r>
            <a:r>
              <a:rPr lang="nl-NL" sz="2400" dirty="0" err="1"/>
              <a:t>after</a:t>
            </a:r>
            <a:r>
              <a:rPr lang="nl-NL" sz="2400" dirty="0"/>
              <a:t> 5 </a:t>
            </a:r>
            <a:r>
              <a:rPr lang="nl-NL" sz="2400" dirty="0" err="1"/>
              <a:t>years</a:t>
            </a:r>
            <a:r>
              <a:rPr lang="nl-NL" sz="2400" dirty="0"/>
              <a:t> of </a:t>
            </a:r>
            <a:r>
              <a:rPr lang="nl-NL" sz="2400" dirty="0" err="1"/>
              <a:t>operation</a:t>
            </a:r>
            <a:r>
              <a:rPr lang="nl-NL" sz="2400" dirty="0"/>
              <a:t> </a:t>
            </a:r>
            <a:r>
              <a:rPr lang="nl-NL" sz="2400" dirty="0">
                <a:solidFill>
                  <a:srgbClr val="FF0000"/>
                </a:solidFill>
                <a:sym typeface="Wingdings" panose="05000000000000000000" pitchFamily="2" charset="2"/>
              </a:rPr>
              <a:t> exchange </a:t>
            </a:r>
            <a:r>
              <a:rPr lang="nl-NL" sz="2400" dirty="0" err="1">
                <a:solidFill>
                  <a:srgbClr val="FF0000"/>
                </a:solidFill>
                <a:sym typeface="Wingdings" panose="05000000000000000000" pitchFamily="2" charset="2"/>
              </a:rPr>
              <a:t>after</a:t>
            </a:r>
            <a:r>
              <a:rPr lang="nl-NL" sz="2400" dirty="0">
                <a:solidFill>
                  <a:srgbClr val="FF0000"/>
                </a:solidFill>
                <a:sym typeface="Wingdings" panose="05000000000000000000" pitchFamily="2" charset="2"/>
              </a:rPr>
              <a:t> ~ 2 </a:t>
            </a:r>
            <a:r>
              <a:rPr lang="nl-NL" sz="2400" dirty="0" err="1">
                <a:solidFill>
                  <a:srgbClr val="FF0000"/>
                </a:solidFill>
                <a:sym typeface="Wingdings" panose="05000000000000000000" pitchFamily="2" charset="2"/>
              </a:rPr>
              <a:t>years</a:t>
            </a:r>
            <a:endParaRPr lang="nl-NL" sz="2400" dirty="0"/>
          </a:p>
        </p:txBody>
      </p:sp>
    </p:spTree>
    <p:extLst>
      <p:ext uri="{BB962C8B-B14F-4D97-AF65-F5344CB8AC3E}">
        <p14:creationId xmlns:p14="http://schemas.microsoft.com/office/powerpoint/2010/main" val="3744782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 name="Tabelle 29">
            <a:extLst>
              <a:ext uri="{FF2B5EF4-FFF2-40B4-BE49-F238E27FC236}">
                <a16:creationId xmlns:a16="http://schemas.microsoft.com/office/drawing/2014/main" id="{1EBA18AD-999D-4392-B058-65F35560DE91}"/>
              </a:ext>
            </a:extLst>
          </p:cNvPr>
          <p:cNvGraphicFramePr>
            <a:graphicFrameLocks noGrp="1"/>
          </p:cNvGraphicFramePr>
          <p:nvPr/>
        </p:nvGraphicFramePr>
        <p:xfrm>
          <a:off x="895396" y="3151943"/>
          <a:ext cx="10051305" cy="2434198"/>
        </p:xfrm>
        <a:graphic>
          <a:graphicData uri="http://schemas.openxmlformats.org/drawingml/2006/table">
            <a:tbl>
              <a:tblPr firstRow="1" bandRow="1">
                <a:tableStyleId>{5C22544A-7EE6-4342-B048-85BDC9FD1C3A}</a:tableStyleId>
              </a:tblPr>
              <a:tblGrid>
                <a:gridCol w="3350435">
                  <a:extLst>
                    <a:ext uri="{9D8B030D-6E8A-4147-A177-3AD203B41FA5}">
                      <a16:colId xmlns:a16="http://schemas.microsoft.com/office/drawing/2014/main" val="3700936571"/>
                    </a:ext>
                  </a:extLst>
                </a:gridCol>
                <a:gridCol w="3350435">
                  <a:extLst>
                    <a:ext uri="{9D8B030D-6E8A-4147-A177-3AD203B41FA5}">
                      <a16:colId xmlns:a16="http://schemas.microsoft.com/office/drawing/2014/main" val="989037871"/>
                    </a:ext>
                  </a:extLst>
                </a:gridCol>
                <a:gridCol w="3350435">
                  <a:extLst>
                    <a:ext uri="{9D8B030D-6E8A-4147-A177-3AD203B41FA5}">
                      <a16:colId xmlns:a16="http://schemas.microsoft.com/office/drawing/2014/main" val="2452873472"/>
                    </a:ext>
                  </a:extLst>
                </a:gridCol>
              </a:tblGrid>
              <a:tr h="487213">
                <a:tc>
                  <a:txBody>
                    <a:bodyPr/>
                    <a:lstStyle/>
                    <a:p>
                      <a:pPr algn="ctr"/>
                      <a:endParaRPr lang="de-DE" sz="2400" dirty="0"/>
                    </a:p>
                  </a:txBody>
                  <a:tcPr/>
                </a:tc>
                <a:tc>
                  <a:txBody>
                    <a:bodyPr/>
                    <a:lstStyle/>
                    <a:p>
                      <a:pPr algn="ctr"/>
                      <a:r>
                        <a:rPr lang="de-DE" sz="2800" dirty="0" err="1"/>
                        <a:t>Conventional</a:t>
                      </a:r>
                      <a:endParaRPr lang="de-DE" sz="2800" dirty="0"/>
                    </a:p>
                  </a:txBody>
                  <a:tcPr/>
                </a:tc>
                <a:tc>
                  <a:txBody>
                    <a:bodyPr/>
                    <a:lstStyle/>
                    <a:p>
                      <a:pPr algn="ctr"/>
                      <a:r>
                        <a:rPr lang="de-DE" sz="2800" dirty="0"/>
                        <a:t>MOL</a:t>
                      </a:r>
                      <a:r>
                        <a:rPr lang="de-DE" sz="2800" baseline="30000" dirty="0"/>
                        <a:t>®</a:t>
                      </a:r>
                      <a:r>
                        <a:rPr lang="de-DE" sz="2800" dirty="0"/>
                        <a:t>LIK</a:t>
                      </a:r>
                    </a:p>
                  </a:txBody>
                  <a:tcPr/>
                </a:tc>
                <a:extLst>
                  <a:ext uri="{0D108BD9-81ED-4DB2-BD59-A6C34878D82A}">
                    <a16:rowId xmlns:a16="http://schemas.microsoft.com/office/drawing/2014/main" val="1533285444"/>
                  </a:ext>
                </a:extLst>
              </a:tr>
              <a:tr h="574918">
                <a:tc>
                  <a:txBody>
                    <a:bodyPr/>
                    <a:lstStyle/>
                    <a:p>
                      <a:pPr algn="ctr"/>
                      <a:r>
                        <a:rPr lang="de-DE" sz="2400" dirty="0"/>
                        <a:t>Average Flow Rate</a:t>
                      </a:r>
                    </a:p>
                  </a:txBody>
                  <a:tcPr anchor="ctr"/>
                </a:tc>
                <a:tc>
                  <a:txBody>
                    <a:bodyPr/>
                    <a:lstStyle/>
                    <a:p>
                      <a:pPr algn="ctr"/>
                      <a:r>
                        <a:rPr lang="de-DE" sz="2800" dirty="0"/>
                        <a:t>40 m³/h </a:t>
                      </a:r>
                      <a:r>
                        <a:rPr lang="de-DE" sz="2800" dirty="0" err="1"/>
                        <a:t>till</a:t>
                      </a:r>
                      <a:r>
                        <a:rPr lang="de-DE" sz="2800" dirty="0"/>
                        <a:t> 90 m³/h</a:t>
                      </a:r>
                    </a:p>
                  </a:txBody>
                  <a:tcPr anchor="ctr"/>
                </a:tc>
                <a:tc>
                  <a:txBody>
                    <a:bodyPr/>
                    <a:lstStyle/>
                    <a:p>
                      <a:pPr algn="ctr"/>
                      <a:r>
                        <a:rPr lang="de-DE" sz="2800" dirty="0"/>
                        <a:t>65 m³/h </a:t>
                      </a:r>
                      <a:r>
                        <a:rPr lang="de-DE" sz="2800" dirty="0" err="1"/>
                        <a:t>till</a:t>
                      </a:r>
                      <a:r>
                        <a:rPr lang="de-DE" sz="2800" dirty="0"/>
                        <a:t> 100 m³/h</a:t>
                      </a:r>
                    </a:p>
                  </a:txBody>
                  <a:tcPr anchor="ctr"/>
                </a:tc>
                <a:extLst>
                  <a:ext uri="{0D108BD9-81ED-4DB2-BD59-A6C34878D82A}">
                    <a16:rowId xmlns:a16="http://schemas.microsoft.com/office/drawing/2014/main" val="654338645"/>
                  </a:ext>
                </a:extLst>
              </a:tr>
              <a:tr h="715618">
                <a:tc>
                  <a:txBody>
                    <a:bodyPr/>
                    <a:lstStyle/>
                    <a:p>
                      <a:pPr algn="ctr"/>
                      <a:r>
                        <a:rPr lang="de-DE" sz="2400" dirty="0"/>
                        <a:t>Average </a:t>
                      </a:r>
                      <a:r>
                        <a:rPr lang="de-DE" sz="2400" dirty="0" err="1"/>
                        <a:t>difference</a:t>
                      </a:r>
                      <a:r>
                        <a:rPr lang="de-DE" sz="2400" dirty="0"/>
                        <a:t> </a:t>
                      </a:r>
                      <a:r>
                        <a:rPr lang="de-DE" sz="2400" dirty="0" err="1"/>
                        <a:t>pressure</a:t>
                      </a:r>
                      <a:endParaRPr lang="de-DE" sz="2400" dirty="0"/>
                    </a:p>
                  </a:txBody>
                  <a:tcPr anchor="ctr"/>
                </a:tc>
                <a:tc>
                  <a:txBody>
                    <a:bodyPr/>
                    <a:lstStyle/>
                    <a:p>
                      <a:pPr algn="ctr"/>
                      <a:r>
                        <a:rPr lang="de-DE" sz="2800" dirty="0"/>
                        <a:t>0.1 </a:t>
                      </a:r>
                      <a:r>
                        <a:rPr lang="de-DE" sz="2800" dirty="0" err="1"/>
                        <a:t>till</a:t>
                      </a:r>
                      <a:r>
                        <a:rPr lang="de-DE" sz="2800" dirty="0"/>
                        <a:t> 0.3 bar</a:t>
                      </a:r>
                    </a:p>
                  </a:txBody>
                  <a:tcPr anchor="ctr"/>
                </a:tc>
                <a:tc>
                  <a:txBody>
                    <a:bodyPr/>
                    <a:lstStyle/>
                    <a:p>
                      <a:pPr algn="ctr"/>
                      <a:r>
                        <a:rPr lang="de-DE" sz="2800" dirty="0"/>
                        <a:t>0.05 </a:t>
                      </a:r>
                      <a:r>
                        <a:rPr lang="de-DE" sz="2800" dirty="0" err="1"/>
                        <a:t>till</a:t>
                      </a:r>
                      <a:r>
                        <a:rPr lang="de-DE" sz="2800" dirty="0"/>
                        <a:t> 0.1 bar</a:t>
                      </a:r>
                    </a:p>
                  </a:txBody>
                  <a:tcPr anchor="ctr"/>
                </a:tc>
                <a:extLst>
                  <a:ext uri="{0D108BD9-81ED-4DB2-BD59-A6C34878D82A}">
                    <a16:rowId xmlns:a16="http://schemas.microsoft.com/office/drawing/2014/main" val="434767759"/>
                  </a:ext>
                </a:extLst>
              </a:tr>
              <a:tr h="370840">
                <a:tc>
                  <a:txBody>
                    <a:bodyPr/>
                    <a:lstStyle/>
                    <a:p>
                      <a:pPr algn="ctr"/>
                      <a:r>
                        <a:rPr lang="de-DE" sz="2400" dirty="0"/>
                        <a:t>CIP-Intervall</a:t>
                      </a:r>
                    </a:p>
                  </a:txBody>
                  <a:tcPr anchor="ctr"/>
                </a:tc>
                <a:tc>
                  <a:txBody>
                    <a:bodyPr/>
                    <a:lstStyle/>
                    <a:p>
                      <a:pPr algn="ctr"/>
                      <a:r>
                        <a:rPr lang="de-DE" sz="2800" dirty="0"/>
                        <a:t>2 </a:t>
                      </a:r>
                      <a:r>
                        <a:rPr lang="de-DE" sz="2800" dirty="0" err="1"/>
                        <a:t>till</a:t>
                      </a:r>
                      <a:r>
                        <a:rPr lang="de-DE" sz="2800" dirty="0"/>
                        <a:t> 3 </a:t>
                      </a:r>
                      <a:r>
                        <a:rPr lang="de-DE" sz="2800" dirty="0" err="1"/>
                        <a:t>days</a:t>
                      </a:r>
                      <a:endParaRPr lang="de-DE" sz="2800" dirty="0"/>
                    </a:p>
                  </a:txBody>
                  <a:tcPr anchor="ctr"/>
                </a:tc>
                <a:tc>
                  <a:txBody>
                    <a:bodyPr/>
                    <a:lstStyle/>
                    <a:p>
                      <a:pPr algn="ctr"/>
                      <a:r>
                        <a:rPr lang="de-DE" sz="2800" dirty="0"/>
                        <a:t>30 </a:t>
                      </a:r>
                      <a:r>
                        <a:rPr lang="de-DE" sz="2800" dirty="0" err="1"/>
                        <a:t>days</a:t>
                      </a:r>
                      <a:endParaRPr lang="de-DE" sz="2800" dirty="0"/>
                    </a:p>
                  </a:txBody>
                  <a:tcPr anchor="ctr"/>
                </a:tc>
                <a:extLst>
                  <a:ext uri="{0D108BD9-81ED-4DB2-BD59-A6C34878D82A}">
                    <a16:rowId xmlns:a16="http://schemas.microsoft.com/office/drawing/2014/main" val="1736288527"/>
                  </a:ext>
                </a:extLst>
              </a:tr>
            </a:tbl>
          </a:graphicData>
        </a:graphic>
      </p:graphicFrame>
      <p:pic>
        <p:nvPicPr>
          <p:cNvPr id="32" name="Grafik 31">
            <a:extLst>
              <a:ext uri="{FF2B5EF4-FFF2-40B4-BE49-F238E27FC236}">
                <a16:creationId xmlns:a16="http://schemas.microsoft.com/office/drawing/2014/main" id="{EC28BC17-6ED5-4845-AC43-79D6CAB8E3C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148300" y="2144129"/>
            <a:ext cx="1732443" cy="479001"/>
          </a:xfrm>
          <a:prstGeom prst="rect">
            <a:avLst/>
          </a:prstGeom>
        </p:spPr>
      </p:pic>
      <p:pic>
        <p:nvPicPr>
          <p:cNvPr id="33" name="Grafik 1">
            <a:extLst>
              <a:ext uri="{FF2B5EF4-FFF2-40B4-BE49-F238E27FC236}">
                <a16:creationId xmlns:a16="http://schemas.microsoft.com/office/drawing/2014/main" id="{6E3417CF-5D06-440D-B11E-2E7D3F653851}"/>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2672" y="1870752"/>
            <a:ext cx="798722" cy="79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uppieren 33">
            <a:extLst>
              <a:ext uri="{FF2B5EF4-FFF2-40B4-BE49-F238E27FC236}">
                <a16:creationId xmlns:a16="http://schemas.microsoft.com/office/drawing/2014/main" id="{77AB25E6-5AF1-4CF0-955E-1EB5247EB80E}"/>
              </a:ext>
            </a:extLst>
          </p:cNvPr>
          <p:cNvGrpSpPr/>
          <p:nvPr/>
        </p:nvGrpSpPr>
        <p:grpSpPr>
          <a:xfrm>
            <a:off x="3467010" y="810390"/>
            <a:ext cx="5551260" cy="2259805"/>
            <a:chOff x="5581560" y="892138"/>
            <a:chExt cx="5551260" cy="2259805"/>
          </a:xfrm>
        </p:grpSpPr>
        <p:grpSp>
          <p:nvGrpSpPr>
            <p:cNvPr id="35" name="Gruppieren 34">
              <a:extLst>
                <a:ext uri="{FF2B5EF4-FFF2-40B4-BE49-F238E27FC236}">
                  <a16:creationId xmlns:a16="http://schemas.microsoft.com/office/drawing/2014/main" id="{7E0C4769-8D4D-4FAF-B1D0-65C37D21300E}"/>
                </a:ext>
              </a:extLst>
            </p:cNvPr>
            <p:cNvGrpSpPr/>
            <p:nvPr/>
          </p:nvGrpSpPr>
          <p:grpSpPr>
            <a:xfrm>
              <a:off x="5581560" y="1177631"/>
              <a:ext cx="5453620" cy="1974312"/>
              <a:chOff x="5575451" y="1127391"/>
              <a:chExt cx="5453620" cy="1974312"/>
            </a:xfrm>
          </p:grpSpPr>
          <p:pic>
            <p:nvPicPr>
              <p:cNvPr id="40" name="Picture 3">
                <a:extLst>
                  <a:ext uri="{FF2B5EF4-FFF2-40B4-BE49-F238E27FC236}">
                    <a16:creationId xmlns:a16="http://schemas.microsoft.com/office/drawing/2014/main" id="{BB078D85-4A2A-4127-A85E-2258791774B8}"/>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5575451" y="1325735"/>
                <a:ext cx="5371249" cy="1401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Rechteck 40">
                <a:extLst>
                  <a:ext uri="{FF2B5EF4-FFF2-40B4-BE49-F238E27FC236}">
                    <a16:creationId xmlns:a16="http://schemas.microsoft.com/office/drawing/2014/main" id="{C32193DB-277E-47F1-87E5-DDD500BC8453}"/>
                  </a:ext>
                </a:extLst>
              </p:cNvPr>
              <p:cNvSpPr/>
              <p:nvPr/>
            </p:nvSpPr>
            <p:spPr>
              <a:xfrm>
                <a:off x="10847070" y="1127391"/>
                <a:ext cx="182001" cy="232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C8E65F46-7F7A-4EA1-9DAD-C640B7F430C5}"/>
                  </a:ext>
                </a:extLst>
              </p:cNvPr>
              <p:cNvSpPr/>
              <p:nvPr/>
            </p:nvSpPr>
            <p:spPr>
              <a:xfrm>
                <a:off x="7051581" y="2190720"/>
                <a:ext cx="926559" cy="643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Rechteck 63">
                <a:extLst>
                  <a:ext uri="{FF2B5EF4-FFF2-40B4-BE49-F238E27FC236}">
                    <a16:creationId xmlns:a16="http://schemas.microsoft.com/office/drawing/2014/main" id="{D9B6D552-3200-4487-8BD7-07DA5F9E0D84}"/>
                  </a:ext>
                </a:extLst>
              </p:cNvPr>
              <p:cNvSpPr/>
              <p:nvPr/>
            </p:nvSpPr>
            <p:spPr>
              <a:xfrm>
                <a:off x="7797795" y="2458438"/>
                <a:ext cx="926559" cy="643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5" name="Rechteck 64">
                <a:extLst>
                  <a:ext uri="{FF2B5EF4-FFF2-40B4-BE49-F238E27FC236}">
                    <a16:creationId xmlns:a16="http://schemas.microsoft.com/office/drawing/2014/main" id="{95EA0F86-0C9C-4155-ABB1-63A1CF55A431}"/>
                  </a:ext>
                </a:extLst>
              </p:cNvPr>
              <p:cNvSpPr/>
              <p:nvPr/>
            </p:nvSpPr>
            <p:spPr>
              <a:xfrm>
                <a:off x="9276075" y="2405579"/>
                <a:ext cx="926559" cy="643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6" name="Rechteck 65">
                <a:extLst>
                  <a:ext uri="{FF2B5EF4-FFF2-40B4-BE49-F238E27FC236}">
                    <a16:creationId xmlns:a16="http://schemas.microsoft.com/office/drawing/2014/main" id="{3D159A30-0713-4579-919C-8C8ED74DB054}"/>
                  </a:ext>
                </a:extLst>
              </p:cNvPr>
              <p:cNvSpPr/>
              <p:nvPr/>
            </p:nvSpPr>
            <p:spPr>
              <a:xfrm>
                <a:off x="8812795" y="2524645"/>
                <a:ext cx="926559" cy="5205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cxnSp>
          <p:nvCxnSpPr>
            <p:cNvPr id="36" name="Gerader Verbinder 35">
              <a:extLst>
                <a:ext uri="{FF2B5EF4-FFF2-40B4-BE49-F238E27FC236}">
                  <a16:creationId xmlns:a16="http://schemas.microsoft.com/office/drawing/2014/main" id="{6159F72F-6094-4A32-B81B-265FC5213BDB}"/>
                </a:ext>
              </a:extLst>
            </p:cNvPr>
            <p:cNvCxnSpPr/>
            <p:nvPr/>
          </p:nvCxnSpPr>
          <p:spPr>
            <a:xfrm flipH="1">
              <a:off x="7347790" y="1438226"/>
              <a:ext cx="447691" cy="886353"/>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91DE67CE-57C1-4D37-A0A6-3E1BA90D94B3}"/>
                </a:ext>
              </a:extLst>
            </p:cNvPr>
            <p:cNvCxnSpPr>
              <a:cxnSpLocks/>
            </p:cNvCxnSpPr>
            <p:nvPr/>
          </p:nvCxnSpPr>
          <p:spPr>
            <a:xfrm>
              <a:off x="7347789" y="1438226"/>
              <a:ext cx="447691" cy="886353"/>
            </a:xfrm>
            <a:prstGeom prst="line">
              <a:avLst/>
            </a:prstGeom>
            <a:ln w="60325">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chteck 37">
              <a:extLst>
                <a:ext uri="{FF2B5EF4-FFF2-40B4-BE49-F238E27FC236}">
                  <a16:creationId xmlns:a16="http://schemas.microsoft.com/office/drawing/2014/main" id="{9EB2C2AD-CF1E-473E-9673-46162BF4731A}"/>
                </a:ext>
              </a:extLst>
            </p:cNvPr>
            <p:cNvSpPr/>
            <p:nvPr/>
          </p:nvSpPr>
          <p:spPr>
            <a:xfrm>
              <a:off x="8349515" y="892138"/>
              <a:ext cx="2783305" cy="1835074"/>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Rechteck 38">
              <a:extLst>
                <a:ext uri="{FF2B5EF4-FFF2-40B4-BE49-F238E27FC236}">
                  <a16:creationId xmlns:a16="http://schemas.microsoft.com/office/drawing/2014/main" id="{777448E4-E90C-4777-8EC5-7A03CAD43C81}"/>
                </a:ext>
              </a:extLst>
            </p:cNvPr>
            <p:cNvSpPr/>
            <p:nvPr/>
          </p:nvSpPr>
          <p:spPr>
            <a:xfrm>
              <a:off x="7829771" y="1410410"/>
              <a:ext cx="414668" cy="9647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67" name="Textplatzhalter 2">
            <a:extLst>
              <a:ext uri="{FF2B5EF4-FFF2-40B4-BE49-F238E27FC236}">
                <a16:creationId xmlns:a16="http://schemas.microsoft.com/office/drawing/2014/main" id="{2DBDF36E-0AD4-4D68-8D85-97C1F2507BCD}"/>
              </a:ext>
            </a:extLst>
          </p:cNvPr>
          <p:cNvSpPr txBox="1">
            <a:spLocks/>
          </p:cNvSpPr>
          <p:nvPr/>
        </p:nvSpPr>
        <p:spPr>
          <a:xfrm>
            <a:off x="2655100" y="2552367"/>
            <a:ext cx="7921625" cy="32759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None/>
            </a:pPr>
            <a:r>
              <a:rPr lang="de-DE" b="1" dirty="0"/>
              <a:t>RO-</a:t>
            </a:r>
            <a:r>
              <a:rPr lang="de-DE" b="1" dirty="0" err="1"/>
              <a:t>Prefilters</a:t>
            </a:r>
            <a:r>
              <a:rPr lang="de-DE" dirty="0"/>
              <a:t> @ INESCO plant in </a:t>
            </a:r>
            <a:r>
              <a:rPr lang="de-DE" dirty="0" err="1"/>
              <a:t>Antwerp</a:t>
            </a:r>
            <a:r>
              <a:rPr lang="de-DE" dirty="0"/>
              <a:t>/</a:t>
            </a:r>
            <a:r>
              <a:rPr lang="de-DE" dirty="0" err="1"/>
              <a:t>Belgium</a:t>
            </a:r>
            <a:endParaRPr lang="de-DE" dirty="0"/>
          </a:p>
        </p:txBody>
      </p:sp>
      <p:sp>
        <p:nvSpPr>
          <p:cNvPr id="68" name="Rechteck 67">
            <a:extLst>
              <a:ext uri="{FF2B5EF4-FFF2-40B4-BE49-F238E27FC236}">
                <a16:creationId xmlns:a16="http://schemas.microsoft.com/office/drawing/2014/main" id="{2C2225B3-974A-4482-A7B7-F87CEF6F9BC5}"/>
              </a:ext>
            </a:extLst>
          </p:cNvPr>
          <p:cNvSpPr/>
          <p:nvPr/>
        </p:nvSpPr>
        <p:spPr>
          <a:xfrm>
            <a:off x="2931915" y="1144322"/>
            <a:ext cx="2783305" cy="1428996"/>
          </a:xfrm>
          <a:prstGeom prst="rect">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9" name="Textfeld 68">
            <a:extLst>
              <a:ext uri="{FF2B5EF4-FFF2-40B4-BE49-F238E27FC236}">
                <a16:creationId xmlns:a16="http://schemas.microsoft.com/office/drawing/2014/main" id="{1E0CACEB-3852-4BFA-95C6-196EFD73C7C0}"/>
              </a:ext>
            </a:extLst>
          </p:cNvPr>
          <p:cNvSpPr txBox="1"/>
          <p:nvPr/>
        </p:nvSpPr>
        <p:spPr>
          <a:xfrm>
            <a:off x="5377456" y="989759"/>
            <a:ext cx="977883" cy="307777"/>
          </a:xfrm>
          <a:prstGeom prst="rect">
            <a:avLst/>
          </a:prstGeom>
          <a:solidFill>
            <a:schemeClr val="bg1"/>
          </a:solidFill>
        </p:spPr>
        <p:txBody>
          <a:bodyPr wrap="square" rtlCol="0">
            <a:spAutoFit/>
          </a:bodyPr>
          <a:lstStyle/>
          <a:p>
            <a:pPr algn="ctr"/>
            <a:r>
              <a:rPr lang="de-DE" sz="1400" dirty="0"/>
              <a:t>1µ Filter</a:t>
            </a:r>
          </a:p>
        </p:txBody>
      </p:sp>
      <p:pic>
        <p:nvPicPr>
          <p:cNvPr id="70" name="Grafik 69">
            <a:extLst>
              <a:ext uri="{FF2B5EF4-FFF2-40B4-BE49-F238E27FC236}">
                <a16:creationId xmlns:a16="http://schemas.microsoft.com/office/drawing/2014/main" id="{4AD9A0DD-302B-48DD-8768-D037B80AB25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49461" y="1333302"/>
            <a:ext cx="801914" cy="984647"/>
          </a:xfrm>
          <a:prstGeom prst="rect">
            <a:avLst/>
          </a:prstGeom>
          <a:ln w="38100">
            <a:solidFill>
              <a:schemeClr val="tx1"/>
            </a:solidFill>
          </a:ln>
          <a:effectLst/>
        </p:spPr>
      </p:pic>
      <p:sp>
        <p:nvSpPr>
          <p:cNvPr id="4" name="Foliennummernplatzhalter 3">
            <a:extLst>
              <a:ext uri="{FF2B5EF4-FFF2-40B4-BE49-F238E27FC236}">
                <a16:creationId xmlns:a16="http://schemas.microsoft.com/office/drawing/2014/main" id="{1A213A73-3970-4560-99C2-22C12320491E}"/>
              </a:ext>
            </a:extLst>
          </p:cNvPr>
          <p:cNvSpPr>
            <a:spLocks noGrp="1"/>
          </p:cNvSpPr>
          <p:nvPr>
            <p:ph type="sldNum" sz="quarter" idx="12"/>
          </p:nvPr>
        </p:nvSpPr>
        <p:spPr/>
        <p:txBody>
          <a:bodyPr/>
          <a:lstStyle/>
          <a:p>
            <a:fld id="{0EF7F417-2837-41C7-BB38-C6637FB3F3F1}" type="slidenum">
              <a:rPr lang="de-DE" smtClean="0"/>
              <a:t>13</a:t>
            </a:fld>
            <a:endParaRPr lang="de-DE"/>
          </a:p>
        </p:txBody>
      </p:sp>
      <p:sp>
        <p:nvSpPr>
          <p:cNvPr id="6" name="Datumsplatzhalter 5">
            <a:extLst>
              <a:ext uri="{FF2B5EF4-FFF2-40B4-BE49-F238E27FC236}">
                <a16:creationId xmlns:a16="http://schemas.microsoft.com/office/drawing/2014/main" id="{A4AF155F-99B6-4FB5-A663-8AB870C4CE7C}"/>
              </a:ext>
            </a:extLst>
          </p:cNvPr>
          <p:cNvSpPr>
            <a:spLocks noGrp="1"/>
          </p:cNvSpPr>
          <p:nvPr>
            <p:ph type="dt" sz="half" idx="4294967295"/>
          </p:nvPr>
        </p:nvSpPr>
        <p:spPr>
          <a:xfrm>
            <a:off x="8955082" y="6300595"/>
            <a:ext cx="2743200" cy="365125"/>
          </a:xfrm>
          <a:prstGeom prst="rect">
            <a:avLst/>
          </a:prstGeom>
        </p:spPr>
        <p:txBody>
          <a:bodyPr/>
          <a:lstStyle/>
          <a:p>
            <a:r>
              <a:rPr lang="de-DE"/>
              <a:t>xxx@xxx.com</a:t>
            </a:r>
            <a:endParaRPr lang="de-DE" dirty="0"/>
          </a:p>
        </p:txBody>
      </p:sp>
      <p:sp>
        <p:nvSpPr>
          <p:cNvPr id="20" name="Untertitel 4">
            <a:extLst>
              <a:ext uri="{FF2B5EF4-FFF2-40B4-BE49-F238E27FC236}">
                <a16:creationId xmlns:a16="http://schemas.microsoft.com/office/drawing/2014/main" id="{9C34163B-FC82-4790-A1FD-FCE3DC21D068}"/>
              </a:ext>
            </a:extLst>
          </p:cNvPr>
          <p:cNvSpPr txBox="1">
            <a:spLocks/>
          </p:cNvSpPr>
          <p:nvPr/>
        </p:nvSpPr>
        <p:spPr>
          <a:xfrm>
            <a:off x="-16878" y="6252538"/>
            <a:ext cx="11846928" cy="621619"/>
          </a:xfrm>
          <a:prstGeom prst="rect">
            <a:avLst/>
          </a:prstGeom>
          <a:solidFill>
            <a:srgbClr val="13478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b="1" kern="1200" baseline="0">
                <a:solidFill>
                  <a:srgbClr val="134781"/>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de-DE" b="0" spc="-100" dirty="0">
                <a:solidFill>
                  <a:schemeClr val="bg1"/>
                </a:solidFill>
              </a:rPr>
              <a:t>Performance </a:t>
            </a:r>
            <a:r>
              <a:rPr lang="de-DE" b="0" spc="-100" dirty="0" err="1">
                <a:solidFill>
                  <a:schemeClr val="bg1"/>
                </a:solidFill>
              </a:rPr>
              <a:t>of</a:t>
            </a:r>
            <a:r>
              <a:rPr lang="de-DE" b="0" spc="-100" dirty="0">
                <a:solidFill>
                  <a:schemeClr val="bg1"/>
                </a:solidFill>
              </a:rPr>
              <a:t> </a:t>
            </a:r>
            <a:r>
              <a:rPr lang="de-DE" b="0" spc="-100" dirty="0" err="1">
                <a:solidFill>
                  <a:schemeClr val="bg1"/>
                </a:solidFill>
              </a:rPr>
              <a:t>filters</a:t>
            </a:r>
            <a:r>
              <a:rPr lang="de-DE" b="0" spc="-100" dirty="0">
                <a:solidFill>
                  <a:schemeClr val="bg1"/>
                </a:solidFill>
              </a:rPr>
              <a:t> in </a:t>
            </a:r>
            <a:r>
              <a:rPr lang="de-DE" b="0" spc="-100" dirty="0" err="1">
                <a:solidFill>
                  <a:schemeClr val="bg1"/>
                </a:solidFill>
              </a:rPr>
              <a:t>challenging</a:t>
            </a:r>
            <a:r>
              <a:rPr lang="de-DE" b="0" spc="-100" dirty="0">
                <a:solidFill>
                  <a:schemeClr val="bg1"/>
                </a:solidFill>
              </a:rPr>
              <a:t> </a:t>
            </a:r>
            <a:r>
              <a:rPr lang="de-DE" b="0" spc="-100" dirty="0" err="1">
                <a:solidFill>
                  <a:schemeClr val="bg1"/>
                </a:solidFill>
              </a:rPr>
              <a:t>area</a:t>
            </a:r>
            <a:r>
              <a:rPr lang="de-DE" b="0" spc="-100" dirty="0">
                <a:solidFill>
                  <a:schemeClr val="bg1"/>
                </a:solidFill>
              </a:rPr>
              <a:t> </a:t>
            </a:r>
            <a:r>
              <a:rPr lang="de-DE" b="0" spc="-100" dirty="0" err="1">
                <a:solidFill>
                  <a:schemeClr val="bg1"/>
                </a:solidFill>
              </a:rPr>
              <a:t>with</a:t>
            </a:r>
            <a:r>
              <a:rPr lang="de-DE" b="0" spc="-100" dirty="0">
                <a:solidFill>
                  <a:schemeClr val="bg1"/>
                </a:solidFill>
              </a:rPr>
              <a:t> different </a:t>
            </a:r>
            <a:r>
              <a:rPr lang="de-DE" b="0" spc="-100" dirty="0" err="1">
                <a:solidFill>
                  <a:schemeClr val="bg1"/>
                </a:solidFill>
              </a:rPr>
              <a:t>strategies</a:t>
            </a:r>
            <a:r>
              <a:rPr lang="de-DE" b="0" spc="-100" dirty="0">
                <a:solidFill>
                  <a:schemeClr val="bg1"/>
                </a:solidFill>
              </a:rPr>
              <a:t> </a:t>
            </a:r>
          </a:p>
        </p:txBody>
      </p:sp>
      <p:sp>
        <p:nvSpPr>
          <p:cNvPr id="9" name="Fußzeilenplatzhalter 5">
            <a:extLst>
              <a:ext uri="{FF2B5EF4-FFF2-40B4-BE49-F238E27FC236}">
                <a16:creationId xmlns:a16="http://schemas.microsoft.com/office/drawing/2014/main" id="{A45CE131-3F89-47FF-9F8D-ABE9093A9C51}"/>
              </a:ext>
            </a:extLst>
          </p:cNvPr>
          <p:cNvSpPr>
            <a:spLocks noGrp="1"/>
          </p:cNvSpPr>
          <p:nvPr>
            <p:ph type="ftr" sz="quarter" idx="4294967295"/>
          </p:nvPr>
        </p:nvSpPr>
        <p:spPr>
          <a:xfrm>
            <a:off x="-260843" y="5816713"/>
            <a:ext cx="7648433" cy="365125"/>
          </a:xfrm>
          <a:prstGeom prst="rect">
            <a:avLst/>
          </a:prstGeom>
        </p:spPr>
        <p:txBody>
          <a:bodyPr/>
          <a:lstStyle/>
          <a:p>
            <a:pPr>
              <a:defRPr/>
            </a:pPr>
            <a:r>
              <a:rPr lang="de-DE" dirty="0"/>
              <a:t>.</a:t>
            </a:r>
          </a:p>
        </p:txBody>
      </p:sp>
      <p:sp>
        <p:nvSpPr>
          <p:cNvPr id="71" name="Titel 1">
            <a:extLst>
              <a:ext uri="{FF2B5EF4-FFF2-40B4-BE49-F238E27FC236}">
                <a16:creationId xmlns:a16="http://schemas.microsoft.com/office/drawing/2014/main" id="{B98C4919-98BA-451C-9FBD-876358EDBD88}"/>
              </a:ext>
            </a:extLst>
          </p:cNvPr>
          <p:cNvSpPr txBox="1">
            <a:spLocks/>
          </p:cNvSpPr>
          <p:nvPr/>
        </p:nvSpPr>
        <p:spPr>
          <a:xfrm rot="16200000">
            <a:off x="-700454" y="3180881"/>
            <a:ext cx="3177763" cy="1325563"/>
          </a:xfrm>
          <a:prstGeom prst="rect">
            <a:avLst/>
          </a:prstGeom>
        </p:spPr>
        <p:txBody>
          <a:bodyPr/>
          <a:lstStyle>
            <a:lvl1pPr algn="l" defTabSz="914400" rtl="0" eaLnBrk="1" latinLnBrk="0" hangingPunct="1">
              <a:lnSpc>
                <a:spcPct val="90000"/>
              </a:lnSpc>
              <a:spcBef>
                <a:spcPct val="0"/>
              </a:spcBef>
              <a:buNone/>
              <a:defRPr sz="3200" b="1" kern="1200">
                <a:solidFill>
                  <a:srgbClr val="134781"/>
                </a:solidFill>
                <a:latin typeface="+mj-lt"/>
                <a:ea typeface="+mj-ea"/>
                <a:cs typeface="+mj-cs"/>
              </a:defRPr>
            </a:lvl1pPr>
          </a:lstStyle>
          <a:p>
            <a:r>
              <a:rPr lang="nl-NL" dirty="0"/>
              <a:t>WTU Inesco</a:t>
            </a:r>
          </a:p>
        </p:txBody>
      </p:sp>
      <p:sp>
        <p:nvSpPr>
          <p:cNvPr id="43" name="Rectangle 4">
            <a:extLst>
              <a:ext uri="{FF2B5EF4-FFF2-40B4-BE49-F238E27FC236}">
                <a16:creationId xmlns:a16="http://schemas.microsoft.com/office/drawing/2014/main" id="{FA6E5690-CE1A-4F62-A4CF-D074C9ABDFC8}"/>
              </a:ext>
            </a:extLst>
          </p:cNvPr>
          <p:cNvSpPr txBox="1">
            <a:spLocks noChangeArrowheads="1"/>
          </p:cNvSpPr>
          <p:nvPr/>
        </p:nvSpPr>
        <p:spPr bwMode="auto">
          <a:xfrm>
            <a:off x="184944" y="528638"/>
            <a:ext cx="1073973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Membrane Systems @ Surface Water</a:t>
            </a:r>
          </a:p>
        </p:txBody>
      </p:sp>
    </p:spTree>
    <p:extLst>
      <p:ext uri="{BB962C8B-B14F-4D97-AF65-F5344CB8AC3E}">
        <p14:creationId xmlns:p14="http://schemas.microsoft.com/office/powerpoint/2010/main" val="104722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a:extLst>
              <a:ext uri="{FF2B5EF4-FFF2-40B4-BE49-F238E27FC236}">
                <a16:creationId xmlns:a16="http://schemas.microsoft.com/office/drawing/2014/main" id="{1A213A73-3970-4560-99C2-22C12320491E}"/>
              </a:ext>
            </a:extLst>
          </p:cNvPr>
          <p:cNvSpPr>
            <a:spLocks noGrp="1"/>
          </p:cNvSpPr>
          <p:nvPr>
            <p:ph type="sldNum" sz="quarter" idx="12"/>
          </p:nvPr>
        </p:nvSpPr>
        <p:spPr/>
        <p:txBody>
          <a:bodyPr/>
          <a:lstStyle/>
          <a:p>
            <a:fld id="{0EF7F417-2837-41C7-BB38-C6637FB3F3F1}" type="slidenum">
              <a:rPr lang="de-DE" smtClean="0"/>
              <a:t>14</a:t>
            </a:fld>
            <a:endParaRPr lang="de-DE"/>
          </a:p>
        </p:txBody>
      </p:sp>
      <p:sp>
        <p:nvSpPr>
          <p:cNvPr id="6" name="Datumsplatzhalter 5">
            <a:extLst>
              <a:ext uri="{FF2B5EF4-FFF2-40B4-BE49-F238E27FC236}">
                <a16:creationId xmlns:a16="http://schemas.microsoft.com/office/drawing/2014/main" id="{A4AF155F-99B6-4FB5-A663-8AB870C4CE7C}"/>
              </a:ext>
            </a:extLst>
          </p:cNvPr>
          <p:cNvSpPr>
            <a:spLocks noGrp="1"/>
          </p:cNvSpPr>
          <p:nvPr>
            <p:ph type="dt" sz="half" idx="4294967295"/>
          </p:nvPr>
        </p:nvSpPr>
        <p:spPr>
          <a:xfrm>
            <a:off x="8955082" y="6300595"/>
            <a:ext cx="2743200" cy="365125"/>
          </a:xfrm>
          <a:prstGeom prst="rect">
            <a:avLst/>
          </a:prstGeom>
        </p:spPr>
        <p:txBody>
          <a:bodyPr/>
          <a:lstStyle/>
          <a:p>
            <a:r>
              <a:rPr lang="de-DE"/>
              <a:t>xxx@xxx.com</a:t>
            </a:r>
            <a:endParaRPr lang="de-DE" dirty="0"/>
          </a:p>
        </p:txBody>
      </p:sp>
      <p:sp>
        <p:nvSpPr>
          <p:cNvPr id="20" name="Untertitel 4">
            <a:extLst>
              <a:ext uri="{FF2B5EF4-FFF2-40B4-BE49-F238E27FC236}">
                <a16:creationId xmlns:a16="http://schemas.microsoft.com/office/drawing/2014/main" id="{9C34163B-FC82-4790-A1FD-FCE3DC21D068}"/>
              </a:ext>
            </a:extLst>
          </p:cNvPr>
          <p:cNvSpPr txBox="1">
            <a:spLocks/>
          </p:cNvSpPr>
          <p:nvPr/>
        </p:nvSpPr>
        <p:spPr>
          <a:xfrm>
            <a:off x="-16878" y="6252538"/>
            <a:ext cx="11846928" cy="621619"/>
          </a:xfrm>
          <a:prstGeom prst="rect">
            <a:avLst/>
          </a:prstGeom>
          <a:solidFill>
            <a:srgbClr val="13478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3200" b="1" kern="1200" baseline="0">
                <a:solidFill>
                  <a:srgbClr val="134781"/>
                </a:solidFill>
                <a:latin typeface="+mj-lt"/>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b="0" spc="-100" dirty="0">
                <a:solidFill>
                  <a:schemeClr val="bg1"/>
                </a:solidFill>
              </a:rPr>
              <a:t>… Improving YOUR facilities performance with sustainable water treatment</a:t>
            </a:r>
          </a:p>
        </p:txBody>
      </p:sp>
      <p:sp>
        <p:nvSpPr>
          <p:cNvPr id="11" name="Rechteck 10">
            <a:extLst>
              <a:ext uri="{FF2B5EF4-FFF2-40B4-BE49-F238E27FC236}">
                <a16:creationId xmlns:a16="http://schemas.microsoft.com/office/drawing/2014/main" id="{099D1E8F-4EDA-4D23-86B1-8CA8968E403C}"/>
              </a:ext>
            </a:extLst>
          </p:cNvPr>
          <p:cNvSpPr/>
          <p:nvPr/>
        </p:nvSpPr>
        <p:spPr>
          <a:xfrm>
            <a:off x="53750" y="1253168"/>
            <a:ext cx="11444671" cy="523220"/>
          </a:xfrm>
          <a:prstGeom prst="rect">
            <a:avLst/>
          </a:prstGeom>
        </p:spPr>
        <p:txBody>
          <a:bodyPr wrap="none">
            <a:spAutoFit/>
          </a:bodyPr>
          <a:lstStyle/>
          <a:p>
            <a:pPr>
              <a:buNone/>
            </a:pPr>
            <a:r>
              <a:rPr lang="de-DE" sz="2800" b="1" dirty="0"/>
              <a:t>MOL®LIK-</a:t>
            </a:r>
            <a:r>
              <a:rPr lang="de-DE" sz="2800" b="1" dirty="0" err="1"/>
              <a:t>Effect</a:t>
            </a:r>
            <a:r>
              <a:rPr lang="de-DE" sz="2800" b="1" dirty="0"/>
              <a:t> on </a:t>
            </a:r>
            <a:r>
              <a:rPr lang="de-DE" sz="2800" b="1" dirty="0" err="1"/>
              <a:t>Membranes</a:t>
            </a:r>
            <a:r>
              <a:rPr lang="de-DE" sz="2800" b="1" dirty="0"/>
              <a:t> Performance </a:t>
            </a:r>
            <a:r>
              <a:rPr lang="de-DE" sz="2400" dirty="0" err="1"/>
              <a:t>of</a:t>
            </a:r>
            <a:r>
              <a:rPr lang="de-DE" sz="2400" dirty="0"/>
              <a:t> INESCO plant in </a:t>
            </a:r>
            <a:r>
              <a:rPr lang="de-DE" sz="2400" dirty="0" err="1"/>
              <a:t>Antwerp</a:t>
            </a:r>
            <a:r>
              <a:rPr lang="de-DE" sz="2400" dirty="0"/>
              <a:t>/</a:t>
            </a:r>
            <a:r>
              <a:rPr lang="de-DE" sz="2400" dirty="0" err="1"/>
              <a:t>Belgium</a:t>
            </a:r>
            <a:endParaRPr lang="de-DE" sz="3600" dirty="0"/>
          </a:p>
        </p:txBody>
      </p:sp>
      <p:sp>
        <p:nvSpPr>
          <p:cNvPr id="12" name="Textfeld 11">
            <a:extLst>
              <a:ext uri="{FF2B5EF4-FFF2-40B4-BE49-F238E27FC236}">
                <a16:creationId xmlns:a16="http://schemas.microsoft.com/office/drawing/2014/main" id="{56608787-7A8D-4B13-9836-F4A9D34926E2}"/>
              </a:ext>
            </a:extLst>
          </p:cNvPr>
          <p:cNvSpPr txBox="1"/>
          <p:nvPr/>
        </p:nvSpPr>
        <p:spPr>
          <a:xfrm>
            <a:off x="3439905" y="1989107"/>
            <a:ext cx="9096348" cy="3447098"/>
          </a:xfrm>
          <a:prstGeom prst="rect">
            <a:avLst/>
          </a:prstGeom>
          <a:noFill/>
        </p:spPr>
        <p:txBody>
          <a:bodyPr wrap="square" rtlCol="0">
            <a:spAutoFit/>
          </a:bodyPr>
          <a:lstStyle/>
          <a:p>
            <a:pPr marL="342900" indent="-342900" fontAlgn="base">
              <a:spcBef>
                <a:spcPts val="1200"/>
              </a:spcBef>
              <a:spcAft>
                <a:spcPct val="0"/>
              </a:spcAft>
              <a:buFont typeface="Wingdings" panose="05000000000000000000" pitchFamily="2" charset="2"/>
              <a:buChar char="ü"/>
            </a:pPr>
            <a:r>
              <a:rPr lang="nl-NL" sz="3200" b="1" spc="-50" dirty="0">
                <a:solidFill>
                  <a:srgbClr val="000000"/>
                </a:solidFill>
                <a:latin typeface="Calibri" panose="020F0502020204030204" pitchFamily="34" charset="0"/>
                <a:cs typeface="Calibri" panose="020F0502020204030204" pitchFamily="34" charset="0"/>
                <a:sym typeface="Wingdings" panose="05000000000000000000" pitchFamily="2" charset="2"/>
              </a:rPr>
              <a:t>Rising </a:t>
            </a:r>
            <a:r>
              <a:rPr lang="nl-NL" sz="2800" spc="-50" dirty="0">
                <a:solidFill>
                  <a:srgbClr val="000000"/>
                </a:solidFill>
                <a:latin typeface="Calibri" panose="020F0502020204030204" pitchFamily="34" charset="0"/>
                <a:cs typeface="Calibri" panose="020F0502020204030204" pitchFamily="34" charset="0"/>
                <a:sym typeface="Wingdings" panose="05000000000000000000" pitchFamily="2" charset="2"/>
              </a:rPr>
              <a:t>efficiency of chemicals</a:t>
            </a:r>
          </a:p>
          <a:p>
            <a:pPr marL="800100" lvl="1" indent="-342900" fontAlgn="base">
              <a:spcBef>
                <a:spcPts val="1200"/>
              </a:spcBef>
              <a:spcAft>
                <a:spcPct val="0"/>
              </a:spcAft>
              <a:buFont typeface="Wingdings" panose="05000000000000000000" pitchFamily="2" charset="2"/>
              <a:buChar char="ü"/>
            </a:pPr>
            <a:r>
              <a:rPr lang="nl-NL" sz="3200" b="1" spc="-50" dirty="0">
                <a:solidFill>
                  <a:srgbClr val="000000"/>
                </a:solidFill>
                <a:latin typeface="Calibri" panose="020F0502020204030204" pitchFamily="34" charset="0"/>
                <a:cs typeface="Calibri" panose="020F0502020204030204" pitchFamily="34" charset="0"/>
                <a:sym typeface="Wingdings" panose="05000000000000000000" pitchFamily="2" charset="2"/>
              </a:rPr>
              <a:t>No</a:t>
            </a:r>
            <a:r>
              <a:rPr lang="nl-NL" sz="3200" b="1" dirty="0">
                <a:solidFill>
                  <a:srgbClr val="000000"/>
                </a:solidFill>
                <a:latin typeface="Calibri" panose="020F0502020204030204" pitchFamily="34" charset="0"/>
                <a:cs typeface="Calibri" panose="020F0502020204030204" pitchFamily="34" charset="0"/>
              </a:rPr>
              <a:t> biofouling </a:t>
            </a:r>
            <a:r>
              <a:rPr lang="nl-NL" sz="2800" dirty="0">
                <a:solidFill>
                  <a:srgbClr val="000000"/>
                </a:solidFill>
                <a:latin typeface="Calibri" panose="020F0502020204030204" pitchFamily="34" charset="0"/>
                <a:cs typeface="Calibri" panose="020F0502020204030204" pitchFamily="34" charset="0"/>
              </a:rPr>
              <a:t>on RO membranes</a:t>
            </a:r>
          </a:p>
          <a:p>
            <a:pPr marL="1257300" lvl="2" indent="-342900" fontAlgn="base">
              <a:spcBef>
                <a:spcPts val="1200"/>
              </a:spcBef>
              <a:spcAft>
                <a:spcPct val="0"/>
              </a:spcAft>
              <a:buFont typeface="Wingdings" panose="05000000000000000000" pitchFamily="2" charset="2"/>
              <a:buChar char="ü"/>
            </a:pPr>
            <a:r>
              <a:rPr lang="nl-NL" sz="3200" b="1" spc="-50" dirty="0">
                <a:solidFill>
                  <a:srgbClr val="000000"/>
                </a:solidFill>
                <a:latin typeface="Calibri" panose="020F0502020204030204" pitchFamily="34" charset="0"/>
                <a:cs typeface="Calibri" panose="020F0502020204030204" pitchFamily="34" charset="0"/>
                <a:sym typeface="Wingdings" panose="05000000000000000000" pitchFamily="2" charset="2"/>
              </a:rPr>
              <a:t>Continously</a:t>
            </a:r>
            <a:r>
              <a:rPr lang="de-DE" sz="3200" b="1" dirty="0">
                <a:solidFill>
                  <a:srgbClr val="000000"/>
                </a:solidFill>
                <a:latin typeface="Calibri" panose="020F0502020204030204" pitchFamily="34" charset="0"/>
                <a:cs typeface="Calibri" panose="020F0502020204030204" pitchFamily="34" charset="0"/>
              </a:rPr>
              <a:t> </a:t>
            </a:r>
            <a:r>
              <a:rPr lang="de-DE" sz="3200" b="1" dirty="0" err="1">
                <a:solidFill>
                  <a:srgbClr val="000000"/>
                </a:solidFill>
                <a:latin typeface="Calibri" panose="020F0502020204030204" pitchFamily="34" charset="0"/>
                <a:cs typeface="Calibri" panose="020F0502020204030204" pitchFamily="34" charset="0"/>
              </a:rPr>
              <a:t>flow</a:t>
            </a:r>
            <a:r>
              <a:rPr lang="de-DE" sz="3200" b="1" dirty="0">
                <a:solidFill>
                  <a:srgbClr val="000000"/>
                </a:solidFill>
                <a:latin typeface="Calibri" panose="020F0502020204030204" pitchFamily="34" charset="0"/>
                <a:cs typeface="Calibri" panose="020F0502020204030204" pitchFamily="34" charset="0"/>
              </a:rPr>
              <a:t> rate </a:t>
            </a:r>
            <a:r>
              <a:rPr lang="de-DE" sz="2800" dirty="0" err="1">
                <a:solidFill>
                  <a:srgbClr val="000000"/>
                </a:solidFill>
                <a:latin typeface="Calibri" panose="020F0502020204030204" pitchFamily="34" charset="0"/>
                <a:cs typeface="Calibri" panose="020F0502020204030204" pitchFamily="34" charset="0"/>
              </a:rPr>
              <a:t>of</a:t>
            </a:r>
            <a:r>
              <a:rPr lang="de-DE" sz="2800" dirty="0">
                <a:solidFill>
                  <a:srgbClr val="000000"/>
                </a:solidFill>
                <a:latin typeface="Calibri" panose="020F0502020204030204" pitchFamily="34" charset="0"/>
                <a:cs typeface="Calibri" panose="020F0502020204030204" pitchFamily="34" charset="0"/>
              </a:rPr>
              <a:t> 120 m</a:t>
            </a:r>
            <a:r>
              <a:rPr lang="de-DE" sz="2800" baseline="30000" dirty="0">
                <a:solidFill>
                  <a:srgbClr val="000000"/>
                </a:solidFill>
                <a:latin typeface="Calibri" panose="020F0502020204030204" pitchFamily="34" charset="0"/>
                <a:cs typeface="Calibri" panose="020F0502020204030204" pitchFamily="34" charset="0"/>
              </a:rPr>
              <a:t>3</a:t>
            </a:r>
            <a:r>
              <a:rPr lang="de-DE" sz="2800" dirty="0">
                <a:solidFill>
                  <a:srgbClr val="000000"/>
                </a:solidFill>
                <a:latin typeface="Calibri" panose="020F0502020204030204" pitchFamily="34" charset="0"/>
                <a:cs typeface="Calibri" panose="020F0502020204030204" pitchFamily="34" charset="0"/>
              </a:rPr>
              <a:t>/h</a:t>
            </a:r>
          </a:p>
          <a:p>
            <a:pPr marL="1714500" lvl="3" indent="-342900" fontAlgn="base">
              <a:spcBef>
                <a:spcPts val="1200"/>
              </a:spcBef>
              <a:spcAft>
                <a:spcPct val="0"/>
              </a:spcAft>
              <a:buFont typeface="Wingdings" panose="05000000000000000000" pitchFamily="2" charset="2"/>
              <a:buChar char="ü"/>
            </a:pPr>
            <a:r>
              <a:rPr lang="de-DE" sz="3200" b="1" dirty="0" err="1">
                <a:solidFill>
                  <a:srgbClr val="000000"/>
                </a:solidFill>
                <a:latin typeface="Calibri" panose="020F0502020204030204" pitchFamily="34" charset="0"/>
                <a:cs typeface="Calibri" panose="020F0502020204030204" pitchFamily="34" charset="0"/>
              </a:rPr>
              <a:t>Reducing</a:t>
            </a:r>
            <a:r>
              <a:rPr lang="de-DE" sz="3200" b="1" dirty="0">
                <a:solidFill>
                  <a:srgbClr val="000000"/>
                </a:solidFill>
                <a:latin typeface="Calibri" panose="020F0502020204030204" pitchFamily="34" charset="0"/>
                <a:cs typeface="Calibri" panose="020F0502020204030204" pitchFamily="34" charset="0"/>
              </a:rPr>
              <a:t> CIP </a:t>
            </a:r>
            <a:r>
              <a:rPr lang="de-DE" sz="2800" dirty="0" err="1">
                <a:solidFill>
                  <a:srgbClr val="000000"/>
                </a:solidFill>
                <a:latin typeface="Calibri" panose="020F0502020204030204" pitchFamily="34" charset="0"/>
                <a:cs typeface="Calibri" panose="020F0502020204030204" pitchFamily="34" charset="0"/>
              </a:rPr>
              <a:t>more</a:t>
            </a:r>
            <a:r>
              <a:rPr lang="de-DE" sz="2800" dirty="0">
                <a:solidFill>
                  <a:srgbClr val="000000"/>
                </a:solidFill>
                <a:latin typeface="Calibri" panose="020F0502020204030204" pitchFamily="34" charset="0"/>
                <a:cs typeface="Calibri" panose="020F0502020204030204" pitchFamily="34" charset="0"/>
              </a:rPr>
              <a:t> </a:t>
            </a:r>
            <a:r>
              <a:rPr lang="de-DE" sz="2800" dirty="0" err="1">
                <a:solidFill>
                  <a:srgbClr val="000000"/>
                </a:solidFill>
                <a:latin typeface="Calibri" panose="020F0502020204030204" pitchFamily="34" charset="0"/>
                <a:cs typeface="Calibri" panose="020F0502020204030204" pitchFamily="34" charset="0"/>
              </a:rPr>
              <a:t>than</a:t>
            </a:r>
            <a:r>
              <a:rPr lang="de-DE" sz="2800" dirty="0">
                <a:solidFill>
                  <a:srgbClr val="000000"/>
                </a:solidFill>
                <a:latin typeface="Calibri" panose="020F0502020204030204" pitchFamily="34" charset="0"/>
                <a:cs typeface="Calibri" panose="020F0502020204030204" pitchFamily="34" charset="0"/>
              </a:rPr>
              <a:t> 50 %</a:t>
            </a:r>
          </a:p>
          <a:p>
            <a:pPr marL="2171700" lvl="4" indent="-342900" fontAlgn="base">
              <a:spcBef>
                <a:spcPts val="1200"/>
              </a:spcBef>
              <a:spcAft>
                <a:spcPct val="0"/>
              </a:spcAft>
              <a:buFont typeface="Wingdings" panose="05000000000000000000" pitchFamily="2" charset="2"/>
              <a:buChar char="ü"/>
            </a:pPr>
            <a:r>
              <a:rPr lang="de-DE" sz="3200" b="1" dirty="0" err="1">
                <a:solidFill>
                  <a:srgbClr val="000000"/>
                </a:solidFill>
                <a:latin typeface="Calibri" panose="020F0502020204030204" pitchFamily="34" charset="0"/>
                <a:cs typeface="Calibri" panose="020F0502020204030204" pitchFamily="34" charset="0"/>
              </a:rPr>
              <a:t>Increasing</a:t>
            </a:r>
            <a:r>
              <a:rPr lang="de-DE" sz="2800" dirty="0">
                <a:solidFill>
                  <a:srgbClr val="000000"/>
                </a:solidFill>
                <a:latin typeface="Calibri" panose="020F0502020204030204" pitchFamily="34" charset="0"/>
                <a:cs typeface="Calibri" panose="020F0502020204030204" pitchFamily="34" charset="0"/>
              </a:rPr>
              <a:t> </a:t>
            </a:r>
            <a:r>
              <a:rPr lang="de-DE" sz="2800" dirty="0" err="1">
                <a:solidFill>
                  <a:srgbClr val="000000"/>
                </a:solidFill>
                <a:latin typeface="Calibri" panose="020F0502020204030204" pitchFamily="34" charset="0"/>
                <a:cs typeface="Calibri" panose="020F0502020204030204" pitchFamily="34" charset="0"/>
              </a:rPr>
              <a:t>membrane</a:t>
            </a:r>
            <a:r>
              <a:rPr lang="de-DE" sz="2800" dirty="0">
                <a:solidFill>
                  <a:srgbClr val="000000"/>
                </a:solidFill>
                <a:latin typeface="Calibri" panose="020F0502020204030204" pitchFamily="34" charset="0"/>
                <a:cs typeface="Calibri" panose="020F0502020204030204" pitchFamily="34" charset="0"/>
              </a:rPr>
              <a:t> </a:t>
            </a:r>
            <a:r>
              <a:rPr lang="de-DE" sz="3200" b="1" dirty="0" err="1">
                <a:solidFill>
                  <a:srgbClr val="000000"/>
                </a:solidFill>
                <a:latin typeface="Calibri" panose="020F0502020204030204" pitchFamily="34" charset="0"/>
                <a:cs typeface="Calibri" panose="020F0502020204030204" pitchFamily="34" charset="0"/>
              </a:rPr>
              <a:t>life</a:t>
            </a:r>
            <a:r>
              <a:rPr lang="de-DE" sz="3200" b="1" dirty="0">
                <a:solidFill>
                  <a:srgbClr val="000000"/>
                </a:solidFill>
                <a:latin typeface="Calibri" panose="020F0502020204030204" pitchFamily="34" charset="0"/>
                <a:cs typeface="Calibri" panose="020F0502020204030204" pitchFamily="34" charset="0"/>
              </a:rPr>
              <a:t> time</a:t>
            </a:r>
            <a:endParaRPr lang="de-DE" sz="2800" b="1" dirty="0">
              <a:solidFill>
                <a:srgbClr val="000000"/>
              </a:solidFill>
              <a:latin typeface="Calibri" panose="020F0502020204030204" pitchFamily="34" charset="0"/>
              <a:cs typeface="Calibri" panose="020F0502020204030204" pitchFamily="34" charset="0"/>
            </a:endParaRPr>
          </a:p>
          <a:p>
            <a:pPr fontAlgn="base">
              <a:spcBef>
                <a:spcPct val="0"/>
              </a:spcBef>
              <a:spcAft>
                <a:spcPct val="0"/>
              </a:spcAft>
            </a:pPr>
            <a:endParaRPr lang="de-DE" b="1" dirty="0">
              <a:solidFill>
                <a:srgbClr val="000000"/>
              </a:solidFill>
              <a:latin typeface="Times New Roman" pitchFamily="18" charset="0"/>
            </a:endParaRPr>
          </a:p>
        </p:txBody>
      </p:sp>
      <p:pic>
        <p:nvPicPr>
          <p:cNvPr id="13" name="Picture 2" descr="image001">
            <a:extLst>
              <a:ext uri="{FF2B5EF4-FFF2-40B4-BE49-F238E27FC236}">
                <a16:creationId xmlns:a16="http://schemas.microsoft.com/office/drawing/2014/main" id="{07256AE9-9EE7-4F6C-A5FA-1E5739ADBF4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348447" y="4816550"/>
            <a:ext cx="1705264" cy="1193915"/>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15" name="Grafik 14">
            <a:extLst>
              <a:ext uri="{FF2B5EF4-FFF2-40B4-BE49-F238E27FC236}">
                <a16:creationId xmlns:a16="http://schemas.microsoft.com/office/drawing/2014/main" id="{5DDFD9AC-53EF-4AA4-8654-5D9C15F446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19145" y="5531464"/>
            <a:ext cx="1732443" cy="479001"/>
          </a:xfrm>
          <a:prstGeom prst="rect">
            <a:avLst/>
          </a:prstGeom>
        </p:spPr>
      </p:pic>
      <p:pic>
        <p:nvPicPr>
          <p:cNvPr id="16" name="Grafik 1">
            <a:extLst>
              <a:ext uri="{FF2B5EF4-FFF2-40B4-BE49-F238E27FC236}">
                <a16:creationId xmlns:a16="http://schemas.microsoft.com/office/drawing/2014/main" id="{4E79FAA6-23EB-4208-B4C4-63D8B8F53A21}"/>
              </a:ext>
            </a:extLst>
          </p:cNvPr>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517" y="5258087"/>
            <a:ext cx="798722" cy="79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itel 1">
            <a:extLst>
              <a:ext uri="{FF2B5EF4-FFF2-40B4-BE49-F238E27FC236}">
                <a16:creationId xmlns:a16="http://schemas.microsoft.com/office/drawing/2014/main" id="{29E92FD0-994E-4CFA-B857-F5F92359052C}"/>
              </a:ext>
            </a:extLst>
          </p:cNvPr>
          <p:cNvSpPr txBox="1">
            <a:spLocks/>
          </p:cNvSpPr>
          <p:nvPr/>
        </p:nvSpPr>
        <p:spPr>
          <a:xfrm rot="16200000">
            <a:off x="-942978" y="3805146"/>
            <a:ext cx="3177763" cy="1325563"/>
          </a:xfrm>
          <a:prstGeom prst="rect">
            <a:avLst/>
          </a:prstGeom>
        </p:spPr>
        <p:txBody>
          <a:bodyPr/>
          <a:lstStyle>
            <a:lvl1pPr algn="l" defTabSz="914400" rtl="0" eaLnBrk="1" latinLnBrk="0" hangingPunct="1">
              <a:lnSpc>
                <a:spcPct val="90000"/>
              </a:lnSpc>
              <a:spcBef>
                <a:spcPct val="0"/>
              </a:spcBef>
              <a:buNone/>
              <a:defRPr sz="3200" b="1" kern="1200">
                <a:solidFill>
                  <a:srgbClr val="134781"/>
                </a:solidFill>
                <a:latin typeface="+mj-lt"/>
                <a:ea typeface="+mj-ea"/>
                <a:cs typeface="+mj-cs"/>
              </a:defRPr>
            </a:lvl1pPr>
          </a:lstStyle>
          <a:p>
            <a:r>
              <a:rPr lang="nl-NL" dirty="0"/>
              <a:t>WTU Inesco</a:t>
            </a:r>
          </a:p>
        </p:txBody>
      </p:sp>
      <p:pic>
        <p:nvPicPr>
          <p:cNvPr id="19" name="Grafik 18">
            <a:extLst>
              <a:ext uri="{FF2B5EF4-FFF2-40B4-BE49-F238E27FC236}">
                <a16:creationId xmlns:a16="http://schemas.microsoft.com/office/drawing/2014/main" id="{15F20C7E-56AA-4271-ABAD-E37B0265A6A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04032" y="2075900"/>
            <a:ext cx="1325564" cy="1627622"/>
          </a:xfrm>
          <a:prstGeom prst="rect">
            <a:avLst/>
          </a:prstGeom>
          <a:ln w="38100">
            <a:solidFill>
              <a:schemeClr val="tx1"/>
            </a:solidFill>
          </a:ln>
          <a:effectLst/>
        </p:spPr>
      </p:pic>
      <p:sp>
        <p:nvSpPr>
          <p:cNvPr id="22" name="Rectangle 4">
            <a:extLst>
              <a:ext uri="{FF2B5EF4-FFF2-40B4-BE49-F238E27FC236}">
                <a16:creationId xmlns:a16="http://schemas.microsoft.com/office/drawing/2014/main" id="{7B615936-DC38-4C17-B445-3A414287988C}"/>
              </a:ext>
            </a:extLst>
          </p:cNvPr>
          <p:cNvSpPr txBox="1">
            <a:spLocks noChangeArrowheads="1"/>
          </p:cNvSpPr>
          <p:nvPr/>
        </p:nvSpPr>
        <p:spPr bwMode="auto">
          <a:xfrm>
            <a:off x="184944" y="528638"/>
            <a:ext cx="1073973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3600" b="1" dirty="0"/>
              <a:t>Membrane Systems @ Surface Water</a:t>
            </a:r>
          </a:p>
        </p:txBody>
      </p:sp>
    </p:spTree>
    <p:extLst>
      <p:ext uri="{BB962C8B-B14F-4D97-AF65-F5344CB8AC3E}">
        <p14:creationId xmlns:p14="http://schemas.microsoft.com/office/powerpoint/2010/main" val="285611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abgerundete Ecken 1">
            <a:extLst>
              <a:ext uri="{FF2B5EF4-FFF2-40B4-BE49-F238E27FC236}">
                <a16:creationId xmlns:a16="http://schemas.microsoft.com/office/drawing/2014/main" id="{C0F5CA15-4583-4F33-93CF-6BF14F430F90}"/>
              </a:ext>
            </a:extLst>
          </p:cNvPr>
          <p:cNvSpPr/>
          <p:nvPr/>
        </p:nvSpPr>
        <p:spPr>
          <a:xfrm>
            <a:off x="1532360" y="4573353"/>
            <a:ext cx="9308434" cy="1283817"/>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Fußzeilenplatzhalter 3"/>
          <p:cNvSpPr>
            <a:spLocks noGrp="1"/>
          </p:cNvSpPr>
          <p:nvPr>
            <p:ph type="ftr" sz="quarter" idx="11"/>
          </p:nvPr>
        </p:nvSpPr>
        <p:spPr/>
        <p:txBody>
          <a:bodyPr/>
          <a:lstStyle/>
          <a:p>
            <a:r>
              <a:rPr lang="en-US" noProof="0"/>
              <a:t>Public, INSPIRE Water, WP 5, ACHEMA 2018</a:t>
            </a:r>
            <a:endParaRPr lang="en-US" noProof="0" dirty="0"/>
          </a:p>
        </p:txBody>
      </p:sp>
      <p:sp>
        <p:nvSpPr>
          <p:cNvPr id="3" name="Slide Number Placeholder 2"/>
          <p:cNvSpPr>
            <a:spLocks noGrp="1"/>
          </p:cNvSpPr>
          <p:nvPr>
            <p:ph type="sldNum" sz="quarter" idx="12"/>
          </p:nvPr>
        </p:nvSpPr>
        <p:spPr/>
        <p:txBody>
          <a:bodyPr/>
          <a:lstStyle/>
          <a:p>
            <a:fld id="{26F8576C-A03E-48EA-8ABD-2B0BCEA4D674}" type="slidenum">
              <a:rPr lang="en-US" smtClean="0"/>
              <a:t>15</a:t>
            </a:fld>
            <a:endParaRPr lang="en-US" dirty="0"/>
          </a:p>
        </p:txBody>
      </p:sp>
      <p:sp>
        <p:nvSpPr>
          <p:cNvPr id="81" name="Rechteck 80">
            <a:extLst>
              <a:ext uri="{FF2B5EF4-FFF2-40B4-BE49-F238E27FC236}">
                <a16:creationId xmlns:a16="http://schemas.microsoft.com/office/drawing/2014/main" id="{EFFC8215-F93F-4135-8C50-2ECEA5B2F6FD}"/>
              </a:ext>
            </a:extLst>
          </p:cNvPr>
          <p:cNvSpPr/>
          <p:nvPr/>
        </p:nvSpPr>
        <p:spPr bwMode="auto">
          <a:xfrm>
            <a:off x="0" y="-7789"/>
            <a:ext cx="4779469" cy="1286087"/>
          </a:xfrm>
          <a:prstGeom prst="rect">
            <a:avLst/>
          </a:prstGeom>
          <a:solidFill>
            <a:srgbClr val="D3ED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863600" fontAlgn="base">
              <a:spcBef>
                <a:spcPct val="0"/>
              </a:spcBef>
              <a:spcAft>
                <a:spcPct val="0"/>
              </a:spcAft>
            </a:pPr>
            <a:endParaRPr lang="de-DE" sz="3700">
              <a:latin typeface="Arial" charset="0"/>
            </a:endParaRPr>
          </a:p>
        </p:txBody>
      </p:sp>
      <p:pic>
        <p:nvPicPr>
          <p:cNvPr id="82" name="Grafik 81">
            <a:extLst>
              <a:ext uri="{FF2B5EF4-FFF2-40B4-BE49-F238E27FC236}">
                <a16:creationId xmlns:a16="http://schemas.microsoft.com/office/drawing/2014/main" id="{490FCDC7-67FB-4B5E-B080-A344E8F21D5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0656" y="91739"/>
            <a:ext cx="2491611" cy="1021886"/>
          </a:xfrm>
          <a:prstGeom prst="rect">
            <a:avLst/>
          </a:prstGeom>
          <a:noFill/>
        </p:spPr>
      </p:pic>
      <p:pic>
        <p:nvPicPr>
          <p:cNvPr id="87" name="Grafik 86">
            <a:extLst>
              <a:ext uri="{FF2B5EF4-FFF2-40B4-BE49-F238E27FC236}">
                <a16:creationId xmlns:a16="http://schemas.microsoft.com/office/drawing/2014/main" id="{6A7EA1C0-B526-485F-9A45-55844F629E3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551274" y="-7789"/>
            <a:ext cx="8640725" cy="1286087"/>
          </a:xfrm>
          <a:prstGeom prst="rect">
            <a:avLst/>
          </a:prstGeom>
        </p:spPr>
      </p:pic>
      <p:grpSp>
        <p:nvGrpSpPr>
          <p:cNvPr id="108" name="Gruppieren 107">
            <a:extLst>
              <a:ext uri="{FF2B5EF4-FFF2-40B4-BE49-F238E27FC236}">
                <a16:creationId xmlns:a16="http://schemas.microsoft.com/office/drawing/2014/main" id="{3D929297-F7A1-42BF-8413-117DD02E27EF}"/>
              </a:ext>
            </a:extLst>
          </p:cNvPr>
          <p:cNvGrpSpPr/>
          <p:nvPr/>
        </p:nvGrpSpPr>
        <p:grpSpPr>
          <a:xfrm>
            <a:off x="0" y="5718194"/>
            <a:ext cx="12192000" cy="1139806"/>
            <a:chOff x="-4942240" y="38798274"/>
            <a:chExt cx="40200049" cy="4091542"/>
          </a:xfrm>
        </p:grpSpPr>
        <p:sp>
          <p:nvSpPr>
            <p:cNvPr id="109" name="Rechteck 108">
              <a:extLst>
                <a:ext uri="{FF2B5EF4-FFF2-40B4-BE49-F238E27FC236}">
                  <a16:creationId xmlns:a16="http://schemas.microsoft.com/office/drawing/2014/main" id="{C83BA169-F6BE-421E-944C-3D84AA80E17B}"/>
                </a:ext>
              </a:extLst>
            </p:cNvPr>
            <p:cNvSpPr/>
            <p:nvPr/>
          </p:nvSpPr>
          <p:spPr bwMode="auto">
            <a:xfrm>
              <a:off x="-4942240" y="39886870"/>
              <a:ext cx="40200049" cy="3002946"/>
            </a:xfrm>
            <a:prstGeom prst="rect">
              <a:avLst/>
            </a:prstGeom>
            <a:solidFill>
              <a:srgbClr val="D3ED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863600" fontAlgn="base">
                <a:spcBef>
                  <a:spcPct val="0"/>
                </a:spcBef>
                <a:spcAft>
                  <a:spcPct val="0"/>
                </a:spcAft>
              </a:pPr>
              <a:endParaRPr lang="de-DE" sz="3700">
                <a:latin typeface="Arial" charset="0"/>
              </a:endParaRPr>
            </a:p>
          </p:txBody>
        </p:sp>
        <p:sp>
          <p:nvSpPr>
            <p:cNvPr id="110" name="Rectangle 36">
              <a:extLst>
                <a:ext uri="{FF2B5EF4-FFF2-40B4-BE49-F238E27FC236}">
                  <a16:creationId xmlns:a16="http://schemas.microsoft.com/office/drawing/2014/main" id="{1817F42F-990C-4A16-B125-C7BD22AB701C}"/>
                </a:ext>
              </a:extLst>
            </p:cNvPr>
            <p:cNvSpPr>
              <a:spLocks noChangeArrowheads="1"/>
            </p:cNvSpPr>
            <p:nvPr/>
          </p:nvSpPr>
          <p:spPr bwMode="auto">
            <a:xfrm>
              <a:off x="10548769" y="38798274"/>
              <a:ext cx="8164066" cy="3645907"/>
            </a:xfrm>
            <a:prstGeom prst="rect">
              <a:avLst/>
            </a:prstGeom>
            <a:noFill/>
            <a:ln w="9525">
              <a:noFill/>
              <a:miter lim="800000"/>
              <a:headEnd/>
              <a:tailEnd/>
            </a:ln>
          </p:spPr>
          <p:txBody>
            <a:bodyPr wrap="square">
              <a:spAutoFit/>
            </a:bodyPr>
            <a:lstStyle/>
            <a:p>
              <a:pPr marL="7254875" indent="-7254875" defTabSz="863600">
                <a:tabLst>
                  <a:tab pos="15909925" algn="l"/>
                </a:tabLst>
                <a:defRPr/>
              </a:pPr>
              <a:r>
                <a:rPr lang="de-DE" sz="6000" b="1" kern="0" dirty="0">
                  <a:solidFill>
                    <a:srgbClr val="029DE0"/>
                  </a:solidFill>
                  <a:latin typeface="Calibri" panose="020F0502020204030204" pitchFamily="34" charset="0"/>
                  <a:ea typeface="+mj-ea"/>
                  <a:cs typeface="Calibri" panose="020F0502020204030204" pitchFamily="34" charset="0"/>
                </a:rPr>
                <a:t> </a:t>
              </a:r>
              <a:r>
                <a:rPr lang="de-DE" b="1" kern="0" dirty="0">
                  <a:solidFill>
                    <a:srgbClr val="029DE0"/>
                  </a:solidFill>
                  <a:latin typeface="Calibri" panose="020F0502020204030204" pitchFamily="34" charset="0"/>
                  <a:ea typeface="+mj-ea"/>
                  <a:cs typeface="Calibri" panose="020F0502020204030204" pitchFamily="34" charset="0"/>
                </a:rPr>
                <a:t>www.inspirewater.eu</a:t>
              </a:r>
              <a:endParaRPr lang="de-DE" sz="6000" b="1" kern="0" dirty="0">
                <a:solidFill>
                  <a:srgbClr val="029DE0"/>
                </a:solidFill>
                <a:latin typeface="Calibri" panose="020F0502020204030204" pitchFamily="34" charset="0"/>
                <a:cs typeface="Calibri" panose="020F0502020204030204" pitchFamily="34" charset="0"/>
              </a:endParaRPr>
            </a:p>
          </p:txBody>
        </p:sp>
        <p:sp>
          <p:nvSpPr>
            <p:cNvPr id="111" name="Textfeld 110">
              <a:extLst>
                <a:ext uri="{FF2B5EF4-FFF2-40B4-BE49-F238E27FC236}">
                  <a16:creationId xmlns:a16="http://schemas.microsoft.com/office/drawing/2014/main" id="{3463D676-2B76-4263-8846-A5A90D1E5359}"/>
                </a:ext>
              </a:extLst>
            </p:cNvPr>
            <p:cNvSpPr txBox="1"/>
            <p:nvPr/>
          </p:nvSpPr>
          <p:spPr>
            <a:xfrm>
              <a:off x="1253915" y="42029925"/>
              <a:ext cx="23059654" cy="828614"/>
            </a:xfrm>
            <a:prstGeom prst="rect">
              <a:avLst/>
            </a:prstGeom>
            <a:noFill/>
          </p:spPr>
          <p:txBody>
            <a:bodyPr wrap="square" rtlCol="0">
              <a:spAutoFit/>
            </a:bodyPr>
            <a:lstStyle/>
            <a:p>
              <a:pPr algn="r"/>
              <a:r>
                <a:rPr lang="en-US" sz="900" dirty="0">
                  <a:latin typeface="Calibri" panose="020F0502020204030204" pitchFamily="34" charset="0"/>
                  <a:cs typeface="Calibri" panose="020F0502020204030204" pitchFamily="34" charset="0"/>
                </a:rPr>
                <a:t>Disclaimer notice: The European Commission is neither responsible nor liable for any written content in this poster</a:t>
              </a:r>
              <a:r>
                <a:rPr lang="en-US" sz="900" dirty="0"/>
                <a:t>.</a:t>
              </a:r>
              <a:endParaRPr lang="de-DE" sz="900" dirty="0"/>
            </a:p>
          </p:txBody>
        </p:sp>
        <p:pic>
          <p:nvPicPr>
            <p:cNvPr id="112" name="Grafik 111" descr="flag_yellow_high.jpg">
              <a:extLst>
                <a:ext uri="{FF2B5EF4-FFF2-40B4-BE49-F238E27FC236}">
                  <a16:creationId xmlns:a16="http://schemas.microsoft.com/office/drawing/2014/main" id="{7B240187-A361-4094-BD14-9933E5FE9F1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096163" y="41497604"/>
              <a:ext cx="1465159" cy="969871"/>
            </a:xfrm>
            <a:prstGeom prst="rect">
              <a:avLst/>
            </a:prstGeom>
          </p:spPr>
        </p:pic>
        <p:sp>
          <p:nvSpPr>
            <p:cNvPr id="113" name="Textfeld 112">
              <a:extLst>
                <a:ext uri="{FF2B5EF4-FFF2-40B4-BE49-F238E27FC236}">
                  <a16:creationId xmlns:a16="http://schemas.microsoft.com/office/drawing/2014/main" id="{835860B9-7D7A-4646-8224-8AF509C371D8}"/>
                </a:ext>
              </a:extLst>
            </p:cNvPr>
            <p:cNvSpPr txBox="1"/>
            <p:nvPr/>
          </p:nvSpPr>
          <p:spPr>
            <a:xfrm>
              <a:off x="3327057" y="41652732"/>
              <a:ext cx="23625861" cy="773376"/>
            </a:xfrm>
            <a:prstGeom prst="rect">
              <a:avLst/>
            </a:prstGeom>
            <a:noFill/>
          </p:spPr>
          <p:txBody>
            <a:bodyPr wrap="square" rtlCol="0">
              <a:spAutoFit/>
            </a:bodyPr>
            <a:lstStyle/>
            <a:p>
              <a:r>
                <a:rPr lang="en-US" sz="800" dirty="0"/>
                <a:t> This project has received funding from the European Union’s Horizon 2020 research and innovation </a:t>
              </a:r>
              <a:r>
                <a:rPr lang="en-US" sz="800" dirty="0" err="1"/>
                <a:t>programe</a:t>
              </a:r>
              <a:r>
                <a:rPr lang="en-US" sz="800" dirty="0"/>
                <a:t> under grant agreement No 723702. </a:t>
              </a:r>
              <a:endParaRPr lang="de-DE" sz="800" dirty="0">
                <a:latin typeface="Calibri" panose="020F0502020204030204" pitchFamily="34" charset="0"/>
                <a:cs typeface="Calibri" panose="020F0502020204030204" pitchFamily="34" charset="0"/>
              </a:endParaRPr>
            </a:p>
          </p:txBody>
        </p:sp>
        <p:pic>
          <p:nvPicPr>
            <p:cNvPr id="114" name="Grafik 113">
              <a:extLst>
                <a:ext uri="{FF2B5EF4-FFF2-40B4-BE49-F238E27FC236}">
                  <a16:creationId xmlns:a16="http://schemas.microsoft.com/office/drawing/2014/main" id="{9B020CB9-F120-4B69-80F5-6A4FC41FB20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1706198" y="40156459"/>
              <a:ext cx="1739025" cy="867375"/>
            </a:xfrm>
            <a:prstGeom prst="rect">
              <a:avLst/>
            </a:prstGeom>
          </p:spPr>
        </p:pic>
        <p:pic>
          <p:nvPicPr>
            <p:cNvPr id="115" name="Grafik 114">
              <a:extLst>
                <a:ext uri="{FF2B5EF4-FFF2-40B4-BE49-F238E27FC236}">
                  <a16:creationId xmlns:a16="http://schemas.microsoft.com/office/drawing/2014/main" id="{C3060AC0-7E05-4548-A276-04A667C40EF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9265575" y="40047365"/>
              <a:ext cx="1732800" cy="1636974"/>
            </a:xfrm>
            <a:prstGeom prst="rect">
              <a:avLst/>
            </a:prstGeom>
          </p:spPr>
        </p:pic>
        <p:pic>
          <p:nvPicPr>
            <p:cNvPr id="116" name="Grafik 115">
              <a:extLst>
                <a:ext uri="{FF2B5EF4-FFF2-40B4-BE49-F238E27FC236}">
                  <a16:creationId xmlns:a16="http://schemas.microsoft.com/office/drawing/2014/main" id="{5078B712-CA13-42AD-95A3-FB65C198FD0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922856" y="39969853"/>
              <a:ext cx="3821121" cy="1455667"/>
            </a:xfrm>
            <a:prstGeom prst="rect">
              <a:avLst/>
            </a:prstGeom>
          </p:spPr>
        </p:pic>
        <p:pic>
          <p:nvPicPr>
            <p:cNvPr id="117" name="Grafik 116">
              <a:extLst>
                <a:ext uri="{FF2B5EF4-FFF2-40B4-BE49-F238E27FC236}">
                  <a16:creationId xmlns:a16="http://schemas.microsoft.com/office/drawing/2014/main" id="{294049EB-46ED-4011-9FAF-C037F079030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769923" y="40237423"/>
              <a:ext cx="4284000" cy="621108"/>
            </a:xfrm>
            <a:prstGeom prst="rect">
              <a:avLst/>
            </a:prstGeom>
          </p:spPr>
        </p:pic>
        <p:pic>
          <p:nvPicPr>
            <p:cNvPr id="118" name="Grafik 117">
              <a:extLst>
                <a:ext uri="{FF2B5EF4-FFF2-40B4-BE49-F238E27FC236}">
                  <a16:creationId xmlns:a16="http://schemas.microsoft.com/office/drawing/2014/main" id="{804A5351-C4FE-41D0-A347-D99F8A5D0CDD}"/>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0331" y="40156459"/>
              <a:ext cx="2198354" cy="783028"/>
            </a:xfrm>
            <a:prstGeom prst="rect">
              <a:avLst/>
            </a:prstGeom>
          </p:spPr>
        </p:pic>
        <p:pic>
          <p:nvPicPr>
            <p:cNvPr id="119" name="Grafik 118">
              <a:extLst>
                <a:ext uri="{FF2B5EF4-FFF2-40B4-BE49-F238E27FC236}">
                  <a16:creationId xmlns:a16="http://schemas.microsoft.com/office/drawing/2014/main" id="{940ADBB0-7578-4AE2-8101-F0778C3C08F4}"/>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5712524" y="40012287"/>
              <a:ext cx="2916221" cy="1796992"/>
            </a:xfrm>
            <a:prstGeom prst="rect">
              <a:avLst/>
            </a:prstGeom>
          </p:spPr>
        </p:pic>
        <p:pic>
          <p:nvPicPr>
            <p:cNvPr id="121" name="Grafik 120">
              <a:extLst>
                <a:ext uri="{FF2B5EF4-FFF2-40B4-BE49-F238E27FC236}">
                  <a16:creationId xmlns:a16="http://schemas.microsoft.com/office/drawing/2014/main" id="{A6F95BAE-378F-4429-970A-871254BBAE76}"/>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4487114" y="40126051"/>
              <a:ext cx="2278118" cy="835509"/>
            </a:xfrm>
            <a:prstGeom prst="rect">
              <a:avLst/>
            </a:prstGeom>
          </p:spPr>
        </p:pic>
        <p:pic>
          <p:nvPicPr>
            <p:cNvPr id="122" name="Grafik 121">
              <a:extLst>
                <a:ext uri="{FF2B5EF4-FFF2-40B4-BE49-F238E27FC236}">
                  <a16:creationId xmlns:a16="http://schemas.microsoft.com/office/drawing/2014/main" id="{4775ACFB-BB8C-4B1A-B811-EFA2CEF392F1}"/>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30240532" y="40237425"/>
              <a:ext cx="2628002" cy="612001"/>
            </a:xfrm>
            <a:prstGeom prst="rect">
              <a:avLst/>
            </a:prstGeom>
          </p:spPr>
        </p:pic>
        <p:pic>
          <p:nvPicPr>
            <p:cNvPr id="123" name="Grafik 122">
              <a:extLst>
                <a:ext uri="{FF2B5EF4-FFF2-40B4-BE49-F238E27FC236}">
                  <a16:creationId xmlns:a16="http://schemas.microsoft.com/office/drawing/2014/main" id="{EB79EAA1-20B8-4CEE-B382-F273CF791E18}"/>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4734329" y="41497604"/>
              <a:ext cx="1151999" cy="1152001"/>
            </a:xfrm>
            <a:prstGeom prst="rect">
              <a:avLst/>
            </a:prstGeom>
          </p:spPr>
        </p:pic>
        <p:pic>
          <p:nvPicPr>
            <p:cNvPr id="124" name="Grafik 123">
              <a:extLst>
                <a:ext uri="{FF2B5EF4-FFF2-40B4-BE49-F238E27FC236}">
                  <a16:creationId xmlns:a16="http://schemas.microsoft.com/office/drawing/2014/main" id="{21BC1E49-B619-4DC4-AAE0-F5105CE83774}"/>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27768453" y="39919224"/>
              <a:ext cx="1404001" cy="1404000"/>
            </a:xfrm>
            <a:prstGeom prst="rect">
              <a:avLst/>
            </a:prstGeom>
          </p:spPr>
        </p:pic>
        <p:pic>
          <p:nvPicPr>
            <p:cNvPr id="125" name="Grafik 124">
              <a:extLst>
                <a:ext uri="{FF2B5EF4-FFF2-40B4-BE49-F238E27FC236}">
                  <a16:creationId xmlns:a16="http://schemas.microsoft.com/office/drawing/2014/main" id="{957349A7-E85D-459C-AAE5-285C3E87F397}"/>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2864064" y="40146964"/>
              <a:ext cx="1694456" cy="720001"/>
            </a:xfrm>
            <a:prstGeom prst="rect">
              <a:avLst/>
            </a:prstGeom>
          </p:spPr>
        </p:pic>
        <p:pic>
          <p:nvPicPr>
            <p:cNvPr id="126" name="Grafik 125">
              <a:extLst>
                <a:ext uri="{FF2B5EF4-FFF2-40B4-BE49-F238E27FC236}">
                  <a16:creationId xmlns:a16="http://schemas.microsoft.com/office/drawing/2014/main" id="{FD4922FE-3D2E-42FF-9186-CE4515BB1649}"/>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903397" y="40237425"/>
              <a:ext cx="2436416" cy="828000"/>
            </a:xfrm>
            <a:prstGeom prst="rect">
              <a:avLst/>
            </a:prstGeom>
          </p:spPr>
        </p:pic>
      </p:grpSp>
      <p:grpSp>
        <p:nvGrpSpPr>
          <p:cNvPr id="131" name="Gruppieren 130">
            <a:extLst>
              <a:ext uri="{FF2B5EF4-FFF2-40B4-BE49-F238E27FC236}">
                <a16:creationId xmlns:a16="http://schemas.microsoft.com/office/drawing/2014/main" id="{F50F5141-4D4C-416E-A018-49C81BDBCC0E}"/>
              </a:ext>
            </a:extLst>
          </p:cNvPr>
          <p:cNvGrpSpPr/>
          <p:nvPr/>
        </p:nvGrpSpPr>
        <p:grpSpPr>
          <a:xfrm>
            <a:off x="0" y="1379876"/>
            <a:ext cx="12192000" cy="3173189"/>
            <a:chOff x="-96947" y="10969722"/>
            <a:chExt cx="31887999" cy="10213834"/>
          </a:xfrm>
        </p:grpSpPr>
        <p:sp>
          <p:nvSpPr>
            <p:cNvPr id="133" name="Rectangle 26">
              <a:extLst>
                <a:ext uri="{FF2B5EF4-FFF2-40B4-BE49-F238E27FC236}">
                  <a16:creationId xmlns:a16="http://schemas.microsoft.com/office/drawing/2014/main" id="{EC278F8C-1FBD-4679-8BAF-7807692E1F84}"/>
                </a:ext>
              </a:extLst>
            </p:cNvPr>
            <p:cNvSpPr/>
            <p:nvPr/>
          </p:nvSpPr>
          <p:spPr>
            <a:xfrm>
              <a:off x="-96947" y="10969722"/>
              <a:ext cx="31887999" cy="1486003"/>
            </a:xfrm>
            <a:prstGeom prst="rect">
              <a:avLst/>
            </a:prstGeom>
          </p:spPr>
          <p:txBody>
            <a:bodyPr wrap="square">
              <a:spAutoFit/>
            </a:bodyPr>
            <a:lstStyle/>
            <a:p>
              <a:pPr algn="ctr"/>
              <a:r>
                <a:rPr lang="es-ES" sz="2400" b="1" i="1" dirty="0"/>
                <a:t>The Way for Waste Water with conventional Treatment Process</a:t>
              </a:r>
              <a:endParaRPr lang="en-US" sz="2400" dirty="0"/>
            </a:p>
          </p:txBody>
        </p:sp>
        <p:grpSp>
          <p:nvGrpSpPr>
            <p:cNvPr id="134" name="Gruppieren 133">
              <a:extLst>
                <a:ext uri="{FF2B5EF4-FFF2-40B4-BE49-F238E27FC236}">
                  <a16:creationId xmlns:a16="http://schemas.microsoft.com/office/drawing/2014/main" id="{59C14D7B-EC9B-45BE-BAC7-73BC9F4AB16D}"/>
                </a:ext>
              </a:extLst>
            </p:cNvPr>
            <p:cNvGrpSpPr/>
            <p:nvPr/>
          </p:nvGrpSpPr>
          <p:grpSpPr>
            <a:xfrm>
              <a:off x="594096" y="12385797"/>
              <a:ext cx="29908415" cy="8797759"/>
              <a:chOff x="-865871" y="12657624"/>
              <a:chExt cx="29908415" cy="8797759"/>
            </a:xfrm>
          </p:grpSpPr>
          <p:grpSp>
            <p:nvGrpSpPr>
              <p:cNvPr id="135" name="Gruppieren 134">
                <a:extLst>
                  <a:ext uri="{FF2B5EF4-FFF2-40B4-BE49-F238E27FC236}">
                    <a16:creationId xmlns:a16="http://schemas.microsoft.com/office/drawing/2014/main" id="{7932CE7F-DB84-48F8-B126-4809E88407B9}"/>
                  </a:ext>
                </a:extLst>
              </p:cNvPr>
              <p:cNvGrpSpPr/>
              <p:nvPr/>
            </p:nvGrpSpPr>
            <p:grpSpPr>
              <a:xfrm>
                <a:off x="-865871" y="12657624"/>
                <a:ext cx="25856017" cy="8200935"/>
                <a:chOff x="594469" y="12711451"/>
                <a:chExt cx="25856017" cy="8200935"/>
              </a:xfrm>
            </p:grpSpPr>
            <p:sp>
              <p:nvSpPr>
                <p:cNvPr id="138" name="Pfeil: nach rechts 137">
                  <a:extLst>
                    <a:ext uri="{FF2B5EF4-FFF2-40B4-BE49-F238E27FC236}">
                      <a16:creationId xmlns:a16="http://schemas.microsoft.com/office/drawing/2014/main" id="{5FF7B229-8586-4482-A67A-E479993AB0BF}"/>
                    </a:ext>
                  </a:extLst>
                </p:cNvPr>
                <p:cNvSpPr/>
                <p:nvPr/>
              </p:nvSpPr>
              <p:spPr bwMode="auto">
                <a:xfrm>
                  <a:off x="13393825" y="17961674"/>
                  <a:ext cx="1061797" cy="92333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863600" fontAlgn="base">
                    <a:spcBef>
                      <a:spcPct val="0"/>
                    </a:spcBef>
                    <a:spcAft>
                      <a:spcPct val="0"/>
                    </a:spcAft>
                  </a:pPr>
                  <a:endParaRPr lang="de-DE" sz="3700">
                    <a:latin typeface="Arial" charset="0"/>
                  </a:endParaRPr>
                </a:p>
              </p:txBody>
            </p:sp>
            <p:sp>
              <p:nvSpPr>
                <p:cNvPr id="140" name="Pfeil: nach rechts 139">
                  <a:extLst>
                    <a:ext uri="{FF2B5EF4-FFF2-40B4-BE49-F238E27FC236}">
                      <a16:creationId xmlns:a16="http://schemas.microsoft.com/office/drawing/2014/main" id="{803B3A16-6BE2-46A1-8F7C-7B9A5B69DE4D}"/>
                    </a:ext>
                  </a:extLst>
                </p:cNvPr>
                <p:cNvSpPr/>
                <p:nvPr/>
              </p:nvSpPr>
              <p:spPr bwMode="auto">
                <a:xfrm>
                  <a:off x="9583823" y="17970638"/>
                  <a:ext cx="1061797" cy="92333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863600" fontAlgn="base">
                    <a:spcBef>
                      <a:spcPct val="0"/>
                    </a:spcBef>
                    <a:spcAft>
                      <a:spcPct val="0"/>
                    </a:spcAft>
                  </a:pPr>
                  <a:endParaRPr lang="de-DE" sz="3700">
                    <a:latin typeface="Arial" charset="0"/>
                  </a:endParaRPr>
                </a:p>
              </p:txBody>
            </p:sp>
            <p:sp>
              <p:nvSpPr>
                <p:cNvPr id="141" name="Rectangle 8">
                  <a:extLst>
                    <a:ext uri="{FF2B5EF4-FFF2-40B4-BE49-F238E27FC236}">
                      <a16:creationId xmlns:a16="http://schemas.microsoft.com/office/drawing/2014/main" id="{6D6E6FE8-B3D3-477F-8001-B6E87F8A2BE4}"/>
                    </a:ext>
                  </a:extLst>
                </p:cNvPr>
                <p:cNvSpPr/>
                <p:nvPr/>
              </p:nvSpPr>
              <p:spPr>
                <a:xfrm>
                  <a:off x="594469" y="12711451"/>
                  <a:ext cx="8210166" cy="5646811"/>
                </a:xfrm>
                <a:prstGeom prst="rect">
                  <a:avLst/>
                </a:prstGeom>
              </p:spPr>
              <p:txBody>
                <a:bodyPr wrap="none">
                  <a:spAutoFit/>
                </a:bodyPr>
                <a:lstStyle/>
                <a:p>
                  <a:pPr algn="l"/>
                  <a:r>
                    <a:rPr lang="es-ES" sz="1600" b="1" dirty="0"/>
                    <a:t>Inlet Water</a:t>
                  </a:r>
                </a:p>
                <a:p>
                  <a:pPr algn="just"/>
                  <a:r>
                    <a:rPr lang="es-ES" sz="1400" dirty="0">
                      <a:ln w="0"/>
                      <a:solidFill>
                        <a:srgbClr val="000000"/>
                      </a:solidFill>
                    </a:rPr>
                    <a:t>* From </a:t>
                  </a:r>
                  <a:r>
                    <a:rPr lang="es-ES" sz="1400" b="1" dirty="0">
                      <a:ln w="0"/>
                      <a:solidFill>
                        <a:srgbClr val="000000"/>
                      </a:solidFill>
                    </a:rPr>
                    <a:t>different</a:t>
                  </a:r>
                  <a:br>
                    <a:rPr lang="es-ES" sz="1400" b="1" dirty="0">
                      <a:ln w="0"/>
                      <a:solidFill>
                        <a:srgbClr val="000000"/>
                      </a:solidFill>
                    </a:rPr>
                  </a:br>
                  <a:r>
                    <a:rPr lang="es-ES" sz="1400" b="1" dirty="0">
                      <a:ln w="0"/>
                      <a:solidFill>
                        <a:srgbClr val="000000"/>
                      </a:solidFill>
                    </a:rPr>
                    <a:t>   </a:t>
                  </a:r>
                  <a:r>
                    <a:rPr lang="es-ES" sz="1400" dirty="0">
                      <a:ln w="0"/>
                      <a:solidFill>
                        <a:srgbClr val="000000"/>
                      </a:solidFill>
                    </a:rPr>
                    <a:t>production Sides</a:t>
                  </a:r>
                  <a:br>
                    <a:rPr lang="es-ES" sz="1400" dirty="0">
                      <a:ln w="0"/>
                      <a:solidFill>
                        <a:srgbClr val="000000"/>
                      </a:solidFill>
                    </a:rPr>
                  </a:br>
                  <a:r>
                    <a:rPr lang="es-ES" sz="1400" dirty="0">
                      <a:ln w="0"/>
                      <a:solidFill>
                        <a:srgbClr val="000000"/>
                      </a:solidFill>
                    </a:rPr>
                    <a:t>* Higher </a:t>
                  </a:r>
                  <a:r>
                    <a:rPr lang="es-ES" sz="1400" b="1" dirty="0">
                      <a:ln w="0"/>
                      <a:solidFill>
                        <a:srgbClr val="000000"/>
                      </a:solidFill>
                    </a:rPr>
                    <a:t>variability in quality</a:t>
                  </a:r>
                  <a:br>
                    <a:rPr lang="es-ES" sz="1400" b="1" dirty="0">
                      <a:ln w="0"/>
                      <a:solidFill>
                        <a:srgbClr val="000000"/>
                      </a:solidFill>
                    </a:rPr>
                  </a:br>
                  <a:r>
                    <a:rPr lang="es-ES" sz="1400" b="1" dirty="0">
                      <a:ln w="0"/>
                      <a:solidFill>
                        <a:srgbClr val="000000"/>
                      </a:solidFill>
                    </a:rPr>
                    <a:t>* </a:t>
                  </a:r>
                  <a:r>
                    <a:rPr lang="es-ES" sz="1400" dirty="0">
                      <a:ln w="0"/>
                      <a:solidFill>
                        <a:srgbClr val="000000"/>
                      </a:solidFill>
                    </a:rPr>
                    <a:t>High content of </a:t>
                  </a:r>
                  <a:r>
                    <a:rPr lang="es-ES" sz="1400" b="1" dirty="0">
                      <a:ln w="0"/>
                      <a:solidFill>
                        <a:srgbClr val="000000"/>
                      </a:solidFill>
                    </a:rPr>
                    <a:t>hard COD</a:t>
                  </a:r>
                </a:p>
                <a:p>
                  <a:pPr algn="just"/>
                  <a:endParaRPr lang="es-ES" sz="3600" b="1" dirty="0"/>
                </a:p>
              </p:txBody>
            </p:sp>
            <p:grpSp>
              <p:nvGrpSpPr>
                <p:cNvPr id="142" name="Group 100">
                  <a:extLst>
                    <a:ext uri="{FF2B5EF4-FFF2-40B4-BE49-F238E27FC236}">
                      <a16:creationId xmlns:a16="http://schemas.microsoft.com/office/drawing/2014/main" id="{5AE13AC5-D6DE-4DB9-B70B-B054EEDD03F6}"/>
                    </a:ext>
                  </a:extLst>
                </p:cNvPr>
                <p:cNvGrpSpPr/>
                <p:nvPr/>
              </p:nvGrpSpPr>
              <p:grpSpPr>
                <a:xfrm>
                  <a:off x="5480944" y="16145512"/>
                  <a:ext cx="20969542" cy="4766874"/>
                  <a:chOff x="2813141" y="12572419"/>
                  <a:chExt cx="8052258" cy="1142196"/>
                </a:xfrm>
              </p:grpSpPr>
              <p:sp>
                <p:nvSpPr>
                  <p:cNvPr id="145" name="TextBox 102">
                    <a:extLst>
                      <a:ext uri="{FF2B5EF4-FFF2-40B4-BE49-F238E27FC236}">
                        <a16:creationId xmlns:a16="http://schemas.microsoft.com/office/drawing/2014/main" id="{C6824309-B6E9-47F4-B2B1-E90E34675824}"/>
                      </a:ext>
                    </a:extLst>
                  </p:cNvPr>
                  <p:cNvSpPr txBox="1"/>
                  <p:nvPr/>
                </p:nvSpPr>
                <p:spPr>
                  <a:xfrm>
                    <a:off x="2884986" y="13311077"/>
                    <a:ext cx="1670686" cy="403538"/>
                  </a:xfrm>
                  <a:prstGeom prst="rect">
                    <a:avLst/>
                  </a:prstGeom>
                  <a:noFill/>
                </p:spPr>
                <p:txBody>
                  <a:bodyPr wrap="square" rtlCol="0">
                    <a:spAutoFit/>
                  </a:bodyPr>
                  <a:lstStyle/>
                  <a:p>
                    <a:pPr algn="ctr">
                      <a:defRPr/>
                    </a:pPr>
                    <a:r>
                      <a:rPr lang="es-ES" sz="1400" b="1" kern="0" dirty="0" err="1">
                        <a:solidFill>
                          <a:prstClr val="black"/>
                        </a:solidFill>
                        <a:cs typeface="Calibri" panose="020F0502020204030204" pitchFamily="34" charset="0"/>
                      </a:rPr>
                      <a:t>Neutralization</a:t>
                    </a:r>
                    <a:r>
                      <a:rPr lang="es-ES" sz="1400" b="1" kern="0" dirty="0">
                        <a:solidFill>
                          <a:prstClr val="black"/>
                        </a:solidFill>
                        <a:cs typeface="Calibri" panose="020F0502020204030204" pitchFamily="34" charset="0"/>
                      </a:rPr>
                      <a:t> and </a:t>
                    </a:r>
                    <a:r>
                      <a:rPr lang="es-ES" sz="1400" b="1" kern="0" dirty="0" err="1">
                        <a:solidFill>
                          <a:prstClr val="black"/>
                        </a:solidFill>
                        <a:cs typeface="Calibri" panose="020F0502020204030204" pitchFamily="34" charset="0"/>
                      </a:rPr>
                      <a:t>Flocculation</a:t>
                    </a:r>
                    <a:endParaRPr lang="es-ES" sz="1400" b="1" kern="0" dirty="0">
                      <a:solidFill>
                        <a:prstClr val="black"/>
                      </a:solidFill>
                      <a:cs typeface="Calibri" panose="020F0502020204030204" pitchFamily="34" charset="0"/>
                    </a:endParaRPr>
                  </a:p>
                </p:txBody>
              </p:sp>
              <p:sp>
                <p:nvSpPr>
                  <p:cNvPr id="146" name="TextBox 103">
                    <a:extLst>
                      <a:ext uri="{FF2B5EF4-FFF2-40B4-BE49-F238E27FC236}">
                        <a16:creationId xmlns:a16="http://schemas.microsoft.com/office/drawing/2014/main" id="{C513774A-A7A5-4BD2-8331-29B878530DB9}"/>
                      </a:ext>
                    </a:extLst>
                  </p:cNvPr>
                  <p:cNvSpPr txBox="1"/>
                  <p:nvPr/>
                </p:nvSpPr>
                <p:spPr>
                  <a:xfrm>
                    <a:off x="4764145" y="13301540"/>
                    <a:ext cx="1079556" cy="403538"/>
                  </a:xfrm>
                  <a:prstGeom prst="rect">
                    <a:avLst/>
                  </a:prstGeom>
                  <a:noFill/>
                </p:spPr>
                <p:txBody>
                  <a:bodyPr wrap="square" rtlCol="0">
                    <a:spAutoFit/>
                  </a:bodyPr>
                  <a:lstStyle/>
                  <a:p>
                    <a:pPr algn="ctr">
                      <a:defRPr/>
                    </a:pPr>
                    <a:r>
                      <a:rPr lang="es-ES" sz="1400" b="1" kern="0" dirty="0" err="1">
                        <a:solidFill>
                          <a:prstClr val="black"/>
                        </a:solidFill>
                        <a:cs typeface="Calibri" panose="020F0502020204030204" pitchFamily="34" charset="0"/>
                      </a:rPr>
                      <a:t>Primary</a:t>
                    </a:r>
                    <a:r>
                      <a:rPr lang="es-ES" sz="1400" b="1" kern="0" dirty="0">
                        <a:solidFill>
                          <a:prstClr val="black"/>
                        </a:solidFill>
                        <a:cs typeface="Calibri" panose="020F0502020204030204" pitchFamily="34" charset="0"/>
                      </a:rPr>
                      <a:t> </a:t>
                    </a:r>
                    <a:r>
                      <a:rPr lang="es-ES" sz="1400" b="1" kern="0" dirty="0" err="1">
                        <a:solidFill>
                          <a:prstClr val="black"/>
                        </a:solidFill>
                        <a:cs typeface="Calibri" panose="020F0502020204030204" pitchFamily="34" charset="0"/>
                      </a:rPr>
                      <a:t>Clarifier</a:t>
                    </a:r>
                    <a:endParaRPr lang="es-ES" sz="1400" b="1" kern="0" dirty="0">
                      <a:solidFill>
                        <a:prstClr val="black"/>
                      </a:solidFill>
                      <a:cs typeface="Calibri" panose="020F0502020204030204" pitchFamily="34" charset="0"/>
                    </a:endParaRPr>
                  </a:p>
                </p:txBody>
              </p:sp>
              <p:sp>
                <p:nvSpPr>
                  <p:cNvPr id="147" name="TextBox 104">
                    <a:extLst>
                      <a:ext uri="{FF2B5EF4-FFF2-40B4-BE49-F238E27FC236}">
                        <a16:creationId xmlns:a16="http://schemas.microsoft.com/office/drawing/2014/main" id="{11DDB9DD-9C94-440B-9DEC-78BF244616A5}"/>
                      </a:ext>
                    </a:extLst>
                  </p:cNvPr>
                  <p:cNvSpPr txBox="1"/>
                  <p:nvPr/>
                </p:nvSpPr>
                <p:spPr>
                  <a:xfrm>
                    <a:off x="6306717" y="13297074"/>
                    <a:ext cx="1727947" cy="403538"/>
                  </a:xfrm>
                  <a:prstGeom prst="rect">
                    <a:avLst/>
                  </a:prstGeom>
                  <a:noFill/>
                </p:spPr>
                <p:txBody>
                  <a:bodyPr wrap="square" rtlCol="0">
                    <a:spAutoFit/>
                  </a:bodyPr>
                  <a:lstStyle/>
                  <a:p>
                    <a:pPr algn="ctr">
                      <a:defRPr/>
                    </a:pPr>
                    <a:r>
                      <a:rPr lang="es-ES" sz="1400" b="1" kern="0" dirty="0" err="1">
                        <a:solidFill>
                          <a:prstClr val="black"/>
                        </a:solidFill>
                        <a:cs typeface="Calibri" panose="020F0502020204030204" pitchFamily="34" charset="0"/>
                      </a:rPr>
                      <a:t>Secondary</a:t>
                    </a:r>
                    <a:r>
                      <a:rPr lang="es-ES" sz="1400" b="1" kern="0" dirty="0">
                        <a:solidFill>
                          <a:prstClr val="black"/>
                        </a:solidFill>
                        <a:cs typeface="Calibri" panose="020F0502020204030204" pitchFamily="34" charset="0"/>
                      </a:rPr>
                      <a:t> </a:t>
                    </a:r>
                    <a:r>
                      <a:rPr lang="es-ES" sz="1400" b="1" kern="0" dirty="0" err="1">
                        <a:solidFill>
                          <a:prstClr val="black"/>
                        </a:solidFill>
                        <a:cs typeface="Calibri" panose="020F0502020204030204" pitchFamily="34" charset="0"/>
                      </a:rPr>
                      <a:t>Treatment</a:t>
                    </a:r>
                    <a:r>
                      <a:rPr lang="es-ES" sz="1400" b="1" kern="0" dirty="0">
                        <a:solidFill>
                          <a:prstClr val="black"/>
                        </a:solidFill>
                        <a:cs typeface="Calibri" panose="020F0502020204030204" pitchFamily="34" charset="0"/>
                      </a:rPr>
                      <a:t> (CAS)</a:t>
                    </a:r>
                  </a:p>
                </p:txBody>
              </p:sp>
              <p:sp>
                <p:nvSpPr>
                  <p:cNvPr id="150" name="TextBox 105">
                    <a:extLst>
                      <a:ext uri="{FF2B5EF4-FFF2-40B4-BE49-F238E27FC236}">
                        <a16:creationId xmlns:a16="http://schemas.microsoft.com/office/drawing/2014/main" id="{98AEE6A7-786C-4DCF-A1AB-19E89D60A2F8}"/>
                      </a:ext>
                    </a:extLst>
                  </p:cNvPr>
                  <p:cNvSpPr txBox="1"/>
                  <p:nvPr/>
                </p:nvSpPr>
                <p:spPr>
                  <a:xfrm>
                    <a:off x="9220236" y="13266265"/>
                    <a:ext cx="1382167" cy="403538"/>
                  </a:xfrm>
                  <a:prstGeom prst="rect">
                    <a:avLst/>
                  </a:prstGeom>
                  <a:noFill/>
                </p:spPr>
                <p:txBody>
                  <a:bodyPr wrap="square" rtlCol="0">
                    <a:spAutoFit/>
                  </a:bodyPr>
                  <a:lstStyle/>
                  <a:p>
                    <a:pPr algn="ctr">
                      <a:defRPr/>
                    </a:pPr>
                    <a:r>
                      <a:rPr lang="es-ES" sz="1400" b="1" kern="0" dirty="0" err="1">
                        <a:solidFill>
                          <a:prstClr val="black"/>
                        </a:solidFill>
                        <a:cs typeface="Calibri" panose="020F0502020204030204" pitchFamily="34" charset="0"/>
                      </a:rPr>
                      <a:t>Secondary</a:t>
                    </a:r>
                    <a:r>
                      <a:rPr lang="es-ES" sz="1400" b="1" kern="0" dirty="0">
                        <a:solidFill>
                          <a:prstClr val="black"/>
                        </a:solidFill>
                        <a:cs typeface="Calibri" panose="020F0502020204030204" pitchFamily="34" charset="0"/>
                      </a:rPr>
                      <a:t> </a:t>
                    </a:r>
                    <a:r>
                      <a:rPr lang="es-ES" sz="1400" b="1" kern="0" dirty="0" err="1">
                        <a:solidFill>
                          <a:prstClr val="black"/>
                        </a:solidFill>
                        <a:cs typeface="Calibri" panose="020F0502020204030204" pitchFamily="34" charset="0"/>
                      </a:rPr>
                      <a:t>Clarifier</a:t>
                    </a:r>
                    <a:endParaRPr lang="es-ES" sz="1400" b="1" kern="0" dirty="0">
                      <a:solidFill>
                        <a:prstClr val="black"/>
                      </a:solidFill>
                      <a:cs typeface="Calibri" panose="020F0502020204030204" pitchFamily="34" charset="0"/>
                    </a:endParaRPr>
                  </a:p>
                </p:txBody>
              </p:sp>
              <p:pic>
                <p:nvPicPr>
                  <p:cNvPr id="151" name="Picture 108">
                    <a:extLst>
                      <a:ext uri="{FF2B5EF4-FFF2-40B4-BE49-F238E27FC236}">
                        <a16:creationId xmlns:a16="http://schemas.microsoft.com/office/drawing/2014/main" id="{4BD5221F-EC58-4E0E-80ED-4E2B072B63BE}"/>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2813141" y="13002137"/>
                    <a:ext cx="1487183" cy="307564"/>
                  </a:xfrm>
                  <a:prstGeom prst="rect">
                    <a:avLst/>
                  </a:prstGeom>
                </p:spPr>
              </p:pic>
              <p:pic>
                <p:nvPicPr>
                  <p:cNvPr id="152" name="Picture 109">
                    <a:extLst>
                      <a:ext uri="{FF2B5EF4-FFF2-40B4-BE49-F238E27FC236}">
                        <a16:creationId xmlns:a16="http://schemas.microsoft.com/office/drawing/2014/main" id="{9449D4E9-E3E9-45A7-BBB7-B0CDB318F895}"/>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895136" y="12572419"/>
                    <a:ext cx="748060" cy="752931"/>
                  </a:xfrm>
                  <a:prstGeom prst="rect">
                    <a:avLst/>
                  </a:prstGeom>
                </p:spPr>
              </p:pic>
              <p:pic>
                <p:nvPicPr>
                  <p:cNvPr id="153" name="Picture 110">
                    <a:extLst>
                      <a:ext uri="{FF2B5EF4-FFF2-40B4-BE49-F238E27FC236}">
                        <a16:creationId xmlns:a16="http://schemas.microsoft.com/office/drawing/2014/main" id="{1CDC8243-5937-47CC-95EF-97D76F6DF3BB}"/>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6425659" y="12778055"/>
                    <a:ext cx="2012115" cy="492061"/>
                  </a:xfrm>
                  <a:prstGeom prst="rect">
                    <a:avLst/>
                  </a:prstGeom>
                </p:spPr>
              </p:pic>
              <p:cxnSp>
                <p:nvCxnSpPr>
                  <p:cNvPr id="154" name="Straight Arrow Connector 112">
                    <a:extLst>
                      <a:ext uri="{FF2B5EF4-FFF2-40B4-BE49-F238E27FC236}">
                        <a16:creationId xmlns:a16="http://schemas.microsoft.com/office/drawing/2014/main" id="{B853A739-FA47-4193-918D-76CD7A1C4345}"/>
                      </a:ext>
                    </a:extLst>
                  </p:cNvPr>
                  <p:cNvCxnSpPr/>
                  <p:nvPr/>
                </p:nvCxnSpPr>
                <p:spPr bwMode="auto">
                  <a:xfrm>
                    <a:off x="8529005" y="13102797"/>
                    <a:ext cx="274320" cy="0"/>
                  </a:xfrm>
                  <a:prstGeom prst="straightConnector1">
                    <a:avLst/>
                  </a:prstGeom>
                  <a:ln>
                    <a:headEnd type="none" w="med" len="med"/>
                    <a:tailEnd type="triangle"/>
                  </a:ln>
                </p:spPr>
                <p:style>
                  <a:lnRef idx="2">
                    <a:schemeClr val="dk1"/>
                  </a:lnRef>
                  <a:fillRef idx="0">
                    <a:schemeClr val="dk1"/>
                  </a:fillRef>
                  <a:effectRef idx="1">
                    <a:schemeClr val="dk1"/>
                  </a:effectRef>
                  <a:fontRef idx="minor">
                    <a:schemeClr val="tx1"/>
                  </a:fontRef>
                </p:style>
              </p:cxnSp>
              <p:pic>
                <p:nvPicPr>
                  <p:cNvPr id="155" name="Picture 113">
                    <a:extLst>
                      <a:ext uri="{FF2B5EF4-FFF2-40B4-BE49-F238E27FC236}">
                        <a16:creationId xmlns:a16="http://schemas.microsoft.com/office/drawing/2014/main" id="{6EC58527-555B-411F-8A13-8D810EACDF41}"/>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8959008" y="12938349"/>
                    <a:ext cx="1906391" cy="303281"/>
                  </a:xfrm>
                  <a:prstGeom prst="rect">
                    <a:avLst/>
                  </a:prstGeom>
                </p:spPr>
              </p:pic>
            </p:grpSp>
            <p:sp>
              <p:nvSpPr>
                <p:cNvPr id="143" name="Pfeil: nach rechts 142">
                  <a:extLst>
                    <a:ext uri="{FF2B5EF4-FFF2-40B4-BE49-F238E27FC236}">
                      <a16:creationId xmlns:a16="http://schemas.microsoft.com/office/drawing/2014/main" id="{8116DDB2-CAD3-4FB3-9F53-2FE37571A56A}"/>
                    </a:ext>
                  </a:extLst>
                </p:cNvPr>
                <p:cNvSpPr/>
                <p:nvPr/>
              </p:nvSpPr>
              <p:spPr bwMode="auto">
                <a:xfrm>
                  <a:off x="20162173" y="17952710"/>
                  <a:ext cx="1061797" cy="92333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863600" fontAlgn="base">
                    <a:spcBef>
                      <a:spcPct val="0"/>
                    </a:spcBef>
                    <a:spcAft>
                      <a:spcPct val="0"/>
                    </a:spcAft>
                  </a:pPr>
                  <a:endParaRPr lang="de-DE" sz="3700">
                    <a:latin typeface="Arial" charset="0"/>
                  </a:endParaRPr>
                </a:p>
              </p:txBody>
            </p:sp>
            <p:sp>
              <p:nvSpPr>
                <p:cNvPr id="144" name="Pfeil: gebogen 143">
                  <a:extLst>
                    <a:ext uri="{FF2B5EF4-FFF2-40B4-BE49-F238E27FC236}">
                      <a16:creationId xmlns:a16="http://schemas.microsoft.com/office/drawing/2014/main" id="{8B0CB60F-8B92-4A0E-AFAF-DF1F9A9681B2}"/>
                    </a:ext>
                  </a:extLst>
                </p:cNvPr>
                <p:cNvSpPr/>
                <p:nvPr/>
              </p:nvSpPr>
              <p:spPr bwMode="auto">
                <a:xfrm flipV="1">
                  <a:off x="2625018" y="16772828"/>
                  <a:ext cx="2242003" cy="2332160"/>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863600" fontAlgn="base">
                    <a:spcBef>
                      <a:spcPct val="0"/>
                    </a:spcBef>
                    <a:spcAft>
                      <a:spcPct val="0"/>
                    </a:spcAft>
                  </a:pPr>
                  <a:endParaRPr lang="de-DE" sz="3700">
                    <a:latin typeface="Arial" charset="0"/>
                  </a:endParaRPr>
                </a:p>
              </p:txBody>
            </p:sp>
          </p:grpSp>
          <p:sp>
            <p:nvSpPr>
              <p:cNvPr id="136" name="Rectangle 8">
                <a:extLst>
                  <a:ext uri="{FF2B5EF4-FFF2-40B4-BE49-F238E27FC236}">
                    <a16:creationId xmlns:a16="http://schemas.microsoft.com/office/drawing/2014/main" id="{0CFD80CD-2684-405E-9BB6-C167CF868952}"/>
                  </a:ext>
                </a:extLst>
              </p:cNvPr>
              <p:cNvSpPr/>
              <p:nvPr/>
            </p:nvSpPr>
            <p:spPr>
              <a:xfrm>
                <a:off x="26797027" y="20365648"/>
                <a:ext cx="2245517" cy="1089735"/>
              </a:xfrm>
              <a:prstGeom prst="rect">
                <a:avLst/>
              </a:prstGeom>
            </p:spPr>
            <p:txBody>
              <a:bodyPr wrap="none">
                <a:spAutoFit/>
              </a:bodyPr>
              <a:lstStyle/>
              <a:p>
                <a:pPr algn="just"/>
                <a:r>
                  <a:rPr lang="es-ES" sz="1600" b="1" dirty="0"/>
                  <a:t>River</a:t>
                </a:r>
              </a:p>
            </p:txBody>
          </p:sp>
          <p:sp>
            <p:nvSpPr>
              <p:cNvPr id="137" name="Pfeil: gebogen 136">
                <a:extLst>
                  <a:ext uri="{FF2B5EF4-FFF2-40B4-BE49-F238E27FC236}">
                    <a16:creationId xmlns:a16="http://schemas.microsoft.com/office/drawing/2014/main" id="{EF38213C-C975-4EB8-A3CD-84E3ABC41533}"/>
                  </a:ext>
                </a:extLst>
              </p:cNvPr>
              <p:cNvSpPr/>
              <p:nvPr/>
            </p:nvSpPr>
            <p:spPr bwMode="auto">
              <a:xfrm rot="5400000">
                <a:off x="25840365" y="18002501"/>
                <a:ext cx="2242003" cy="2332160"/>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863600" fontAlgn="base">
                  <a:spcBef>
                    <a:spcPct val="0"/>
                  </a:spcBef>
                  <a:spcAft>
                    <a:spcPct val="0"/>
                  </a:spcAft>
                </a:pPr>
                <a:endParaRPr lang="de-DE" sz="3700">
                  <a:latin typeface="Arial" charset="0"/>
                </a:endParaRPr>
              </a:p>
            </p:txBody>
          </p:sp>
        </p:grpSp>
      </p:grpSp>
      <p:sp>
        <p:nvSpPr>
          <p:cNvPr id="156" name="Title 1">
            <a:extLst>
              <a:ext uri="{FF2B5EF4-FFF2-40B4-BE49-F238E27FC236}">
                <a16:creationId xmlns:a16="http://schemas.microsoft.com/office/drawing/2014/main" id="{16DF82B9-EAF2-455C-B47C-8805C6A13FC5}"/>
              </a:ext>
            </a:extLst>
          </p:cNvPr>
          <p:cNvSpPr>
            <a:spLocks noGrp="1"/>
          </p:cNvSpPr>
          <p:nvPr>
            <p:ph type="title"/>
          </p:nvPr>
        </p:nvSpPr>
        <p:spPr>
          <a:xfrm>
            <a:off x="1659404" y="4478321"/>
            <a:ext cx="9696167" cy="936104"/>
          </a:xfrm>
        </p:spPr>
        <p:txBody>
          <a:bodyPr>
            <a:normAutofit fontScale="90000"/>
          </a:bodyPr>
          <a:lstStyle/>
          <a:p>
            <a:pPr>
              <a:lnSpc>
                <a:spcPct val="150000"/>
              </a:lnSpc>
              <a:spcBef>
                <a:spcPts val="4200"/>
              </a:spcBef>
            </a:pPr>
            <a:r>
              <a:rPr lang="en-US" sz="2000" dirty="0">
                <a:solidFill>
                  <a:schemeClr val="bg1"/>
                </a:solidFill>
                <a:latin typeface="+mn-lt"/>
              </a:rPr>
              <a:t>Project Motivation 1: </a:t>
            </a:r>
            <a:r>
              <a:rPr lang="en-US" sz="2400" dirty="0">
                <a:solidFill>
                  <a:schemeClr val="bg1"/>
                </a:solidFill>
                <a:latin typeface="+mn-lt"/>
              </a:rPr>
              <a:t>Limitations in water supply is a global issue</a:t>
            </a:r>
            <a:br>
              <a:rPr lang="en-US" sz="2400" dirty="0">
                <a:solidFill>
                  <a:schemeClr val="bg1"/>
                </a:solidFill>
                <a:latin typeface="+mn-lt"/>
              </a:rPr>
            </a:br>
            <a:r>
              <a:rPr lang="en-US" sz="2000" dirty="0">
                <a:solidFill>
                  <a:schemeClr val="bg1"/>
                </a:solidFill>
                <a:latin typeface="+mn-lt"/>
              </a:rPr>
              <a:t>Project Motivation 2: </a:t>
            </a:r>
            <a:r>
              <a:rPr lang="en-US" sz="2400" dirty="0">
                <a:solidFill>
                  <a:schemeClr val="bg1"/>
                </a:solidFill>
                <a:latin typeface="+mn-lt"/>
              </a:rPr>
              <a:t>Stricter limits by governments </a:t>
            </a:r>
            <a:r>
              <a:rPr lang="en-US" sz="2000" dirty="0">
                <a:solidFill>
                  <a:schemeClr val="bg1"/>
                </a:solidFill>
                <a:latin typeface="+mn-lt"/>
              </a:rPr>
              <a:t>                                     </a:t>
            </a:r>
            <a:endParaRPr lang="en-US" sz="2400" dirty="0">
              <a:solidFill>
                <a:schemeClr val="bg1"/>
              </a:solidFill>
              <a:latin typeface="+mn-lt"/>
            </a:endParaRPr>
          </a:p>
        </p:txBody>
      </p:sp>
      <p:sp>
        <p:nvSpPr>
          <p:cNvPr id="11" name="Rechteck 10">
            <a:extLst>
              <a:ext uri="{FF2B5EF4-FFF2-40B4-BE49-F238E27FC236}">
                <a16:creationId xmlns:a16="http://schemas.microsoft.com/office/drawing/2014/main" id="{2F317E30-3A9E-4EEF-9984-B2ED1D2E0793}"/>
              </a:ext>
            </a:extLst>
          </p:cNvPr>
          <p:cNvSpPr/>
          <p:nvPr/>
        </p:nvSpPr>
        <p:spPr>
          <a:xfrm>
            <a:off x="4107616" y="5443584"/>
            <a:ext cx="5976957" cy="369332"/>
          </a:xfrm>
          <a:prstGeom prst="rect">
            <a:avLst/>
          </a:prstGeom>
        </p:spPr>
        <p:txBody>
          <a:bodyPr wrap="none">
            <a:spAutoFit/>
          </a:bodyPr>
          <a:lstStyle/>
          <a:p>
            <a:r>
              <a:rPr lang="en-US" dirty="0">
                <a:solidFill>
                  <a:schemeClr val="bg1"/>
                </a:solidFill>
              </a:rPr>
              <a:t> require higher efforts and cost for waste water treatment</a:t>
            </a:r>
            <a:endParaRPr lang="de-DE" dirty="0">
              <a:solidFill>
                <a:schemeClr val="bg1"/>
              </a:solidFill>
            </a:endParaRPr>
          </a:p>
        </p:txBody>
      </p:sp>
    </p:spTree>
    <p:extLst>
      <p:ext uri="{BB962C8B-B14F-4D97-AF65-F5344CB8AC3E}">
        <p14:creationId xmlns:p14="http://schemas.microsoft.com/office/powerpoint/2010/main" val="9099434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 name="Rechteck: abgerundete Ecken 165">
            <a:extLst>
              <a:ext uri="{FF2B5EF4-FFF2-40B4-BE49-F238E27FC236}">
                <a16:creationId xmlns:a16="http://schemas.microsoft.com/office/drawing/2014/main" id="{22DB2DFC-6764-478C-8B2E-6A8FFD9FCE1D}"/>
              </a:ext>
            </a:extLst>
          </p:cNvPr>
          <p:cNvSpPr/>
          <p:nvPr/>
        </p:nvSpPr>
        <p:spPr>
          <a:xfrm>
            <a:off x="1532360" y="5066067"/>
            <a:ext cx="9308434" cy="892075"/>
          </a:xfrm>
          <a:prstGeom prst="round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50" name="Gruppieren 49">
            <a:extLst>
              <a:ext uri="{FF2B5EF4-FFF2-40B4-BE49-F238E27FC236}">
                <a16:creationId xmlns:a16="http://schemas.microsoft.com/office/drawing/2014/main" id="{F82C33E7-29C8-4E4B-9D3E-ECAC40BE9A51}"/>
              </a:ext>
            </a:extLst>
          </p:cNvPr>
          <p:cNvGrpSpPr/>
          <p:nvPr/>
        </p:nvGrpSpPr>
        <p:grpSpPr>
          <a:xfrm>
            <a:off x="1" y="1550758"/>
            <a:ext cx="12191999" cy="4463629"/>
            <a:chOff x="387483" y="19209374"/>
            <a:chExt cx="29064832" cy="12695303"/>
          </a:xfrm>
        </p:grpSpPr>
        <p:sp>
          <p:nvSpPr>
            <p:cNvPr id="51" name="TextBox 12">
              <a:extLst>
                <a:ext uri="{FF2B5EF4-FFF2-40B4-BE49-F238E27FC236}">
                  <a16:creationId xmlns:a16="http://schemas.microsoft.com/office/drawing/2014/main" id="{F722780E-7949-4659-BDE7-DBBEE01C66D0}"/>
                </a:ext>
              </a:extLst>
            </p:cNvPr>
            <p:cNvSpPr txBox="1"/>
            <p:nvPr/>
          </p:nvSpPr>
          <p:spPr>
            <a:xfrm rot="10800000" flipV="1">
              <a:off x="387483" y="29191038"/>
              <a:ext cx="29064832" cy="2713639"/>
            </a:xfrm>
            <a:prstGeom prst="rect">
              <a:avLst/>
            </a:prstGeom>
            <a:noFill/>
          </p:spPr>
          <p:txBody>
            <a:bodyPr wrap="square" rtlCol="0">
              <a:spAutoFit/>
            </a:bodyPr>
            <a:lstStyle/>
            <a:p>
              <a:pPr algn="ctr"/>
              <a:r>
                <a:rPr lang="en-US" sz="2800" b="1" dirty="0">
                  <a:solidFill>
                    <a:schemeClr val="bg1"/>
                  </a:solidFill>
                </a:rPr>
                <a:t>INSPIRE WATER</a:t>
              </a:r>
              <a:br>
                <a:rPr lang="en-US" sz="2800" b="1" dirty="0">
                  <a:solidFill>
                    <a:schemeClr val="bg1"/>
                  </a:solidFill>
                </a:rPr>
              </a:br>
              <a:r>
                <a:rPr lang="en-US" sz="2800" b="1" dirty="0">
                  <a:solidFill>
                    <a:schemeClr val="bg1"/>
                  </a:solidFill>
                </a:rPr>
                <a:t>Tap the full potential of industrial waste water!</a:t>
              </a:r>
            </a:p>
          </p:txBody>
        </p:sp>
        <p:sp>
          <p:nvSpPr>
            <p:cNvPr id="52" name="Rectangle 160">
              <a:extLst>
                <a:ext uri="{FF2B5EF4-FFF2-40B4-BE49-F238E27FC236}">
                  <a16:creationId xmlns:a16="http://schemas.microsoft.com/office/drawing/2014/main" id="{83961395-6AA4-4B61-B79C-9F3A2B499FC5}"/>
                </a:ext>
              </a:extLst>
            </p:cNvPr>
            <p:cNvSpPr/>
            <p:nvPr/>
          </p:nvSpPr>
          <p:spPr>
            <a:xfrm>
              <a:off x="19211562" y="26646232"/>
              <a:ext cx="7791128" cy="1838273"/>
            </a:xfrm>
            <a:prstGeom prst="rect">
              <a:avLst/>
            </a:prstGeom>
          </p:spPr>
          <p:txBody>
            <a:bodyPr wrap="square">
              <a:spAutoFit/>
            </a:bodyPr>
            <a:lstStyle/>
            <a:p>
              <a:pPr algn="ctr"/>
              <a:r>
                <a:rPr lang="en-GB" b="1" dirty="0"/>
                <a:t>BLUE-</a:t>
              </a:r>
              <a:r>
                <a:rPr lang="en-GB" b="1" dirty="0" err="1"/>
                <a:t>tec</a:t>
              </a:r>
              <a:r>
                <a:rPr lang="en-GB" b="1" dirty="0"/>
                <a:t> </a:t>
              </a:r>
              <a:br>
                <a:rPr lang="en-GB" b="1" dirty="0"/>
              </a:br>
              <a:r>
                <a:rPr lang="en-GB" b="1" dirty="0"/>
                <a:t>FO/HBRO</a:t>
              </a:r>
              <a:r>
                <a:rPr lang="en-GB" b="1" baseline="30000" dirty="0"/>
                <a:t>TM</a:t>
              </a:r>
              <a:r>
                <a:rPr lang="en-GB" b="1" dirty="0"/>
                <a:t> </a:t>
              </a:r>
              <a:endParaRPr lang="es-ES" b="1" dirty="0"/>
            </a:p>
          </p:txBody>
        </p:sp>
        <p:grpSp>
          <p:nvGrpSpPr>
            <p:cNvPr id="53" name="Gruppieren 52">
              <a:extLst>
                <a:ext uri="{FF2B5EF4-FFF2-40B4-BE49-F238E27FC236}">
                  <a16:creationId xmlns:a16="http://schemas.microsoft.com/office/drawing/2014/main" id="{4B6CFA09-0120-4571-A840-8DBE8D604B5A}"/>
                </a:ext>
              </a:extLst>
            </p:cNvPr>
            <p:cNvGrpSpPr/>
            <p:nvPr/>
          </p:nvGrpSpPr>
          <p:grpSpPr>
            <a:xfrm>
              <a:off x="1859731" y="20461064"/>
              <a:ext cx="24781825" cy="9538719"/>
              <a:chOff x="129950" y="20394660"/>
              <a:chExt cx="24781825" cy="9538719"/>
            </a:xfrm>
          </p:grpSpPr>
          <p:grpSp>
            <p:nvGrpSpPr>
              <p:cNvPr id="57" name="Gruppieren 56">
                <a:extLst>
                  <a:ext uri="{FF2B5EF4-FFF2-40B4-BE49-F238E27FC236}">
                    <a16:creationId xmlns:a16="http://schemas.microsoft.com/office/drawing/2014/main" id="{D674A505-703D-4019-AB0A-D6132C3C287D}"/>
                  </a:ext>
                </a:extLst>
              </p:cNvPr>
              <p:cNvGrpSpPr/>
              <p:nvPr/>
            </p:nvGrpSpPr>
            <p:grpSpPr>
              <a:xfrm>
                <a:off x="129950" y="20394660"/>
                <a:ext cx="23001910" cy="9538719"/>
                <a:chOff x="9511150" y="22627711"/>
                <a:chExt cx="19617826" cy="8135363"/>
              </a:xfrm>
            </p:grpSpPr>
            <p:sp>
              <p:nvSpPr>
                <p:cNvPr id="59" name="Rectangle 40">
                  <a:extLst>
                    <a:ext uri="{FF2B5EF4-FFF2-40B4-BE49-F238E27FC236}">
                      <a16:creationId xmlns:a16="http://schemas.microsoft.com/office/drawing/2014/main" id="{4A2A7EC2-C6BF-4D38-A95B-06AB5B588898}"/>
                    </a:ext>
                  </a:extLst>
                </p:cNvPr>
                <p:cNvSpPr/>
                <p:nvPr/>
              </p:nvSpPr>
              <p:spPr>
                <a:xfrm>
                  <a:off x="11885932" y="22627711"/>
                  <a:ext cx="3717381" cy="1567822"/>
                </a:xfrm>
                <a:prstGeom prst="rect">
                  <a:avLst/>
                </a:prstGeom>
                <a:noFill/>
              </p:spPr>
              <p:txBody>
                <a:bodyPr wrap="square" rtlCol="0">
                  <a:spAutoFit/>
                </a:bodyPr>
                <a:lstStyle/>
                <a:p>
                  <a:pPr algn="ctr"/>
                  <a:r>
                    <a:rPr lang="es-ES" b="1" kern="0" dirty="0">
                      <a:solidFill>
                        <a:prstClr val="black"/>
                      </a:solidFill>
                    </a:rPr>
                    <a:t>MOL</a:t>
                  </a:r>
                  <a:r>
                    <a:rPr lang="en-GB" b="1" kern="0" baseline="30000" dirty="0">
                      <a:solidFill>
                        <a:prstClr val="black"/>
                      </a:solidFill>
                    </a:rPr>
                    <a:t>®</a:t>
                  </a:r>
                  <a:r>
                    <a:rPr lang="en-GB" b="1" kern="0" dirty="0">
                      <a:solidFill>
                        <a:prstClr val="black"/>
                      </a:solidFill>
                    </a:rPr>
                    <a:t>LIK</a:t>
                  </a:r>
                  <a:br>
                    <a:rPr lang="en-GB" b="1" kern="0" dirty="0">
                      <a:solidFill>
                        <a:prstClr val="black"/>
                      </a:solidFill>
                    </a:rPr>
                  </a:br>
                  <a:r>
                    <a:rPr lang="es-ES" b="1" kern="0" dirty="0">
                      <a:solidFill>
                        <a:prstClr val="black"/>
                      </a:solidFill>
                    </a:rPr>
                    <a:t> </a:t>
                  </a:r>
                  <a:r>
                    <a:rPr lang="es-ES" sz="1600" kern="0" dirty="0">
                      <a:solidFill>
                        <a:prstClr val="black"/>
                      </a:solidFill>
                    </a:rPr>
                    <a:t>catalyst</a:t>
                  </a:r>
                  <a:endParaRPr lang="en-US" kern="0" dirty="0">
                    <a:solidFill>
                      <a:prstClr val="black"/>
                    </a:solidFill>
                  </a:endParaRPr>
                </a:p>
              </p:txBody>
            </p:sp>
            <p:pic>
              <p:nvPicPr>
                <p:cNvPr id="60" name="Picture 2" descr="C:\Users\u582394\Documents\Data\UF\Projects\Ziti\Launch Materials\Introworks\IntegraFlux_XP_UF_2880_HRes.jpg">
                  <a:extLst>
                    <a:ext uri="{FF2B5EF4-FFF2-40B4-BE49-F238E27FC236}">
                      <a16:creationId xmlns:a16="http://schemas.microsoft.com/office/drawing/2014/main" id="{8F5FB196-3241-4501-AA7C-CBA5EF3D8824}"/>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575066" y="23670489"/>
                  <a:ext cx="586258" cy="2633472"/>
                </a:xfrm>
                <a:prstGeom prst="rect">
                  <a:avLst/>
                </a:prstGeom>
                <a:noFill/>
              </p:spPr>
            </p:pic>
            <p:sp>
              <p:nvSpPr>
                <p:cNvPr id="61" name="TextBox 116">
                  <a:extLst>
                    <a:ext uri="{FF2B5EF4-FFF2-40B4-BE49-F238E27FC236}">
                      <a16:creationId xmlns:a16="http://schemas.microsoft.com/office/drawing/2014/main" id="{77847548-89DE-4541-B064-7AE2F9E0D964}"/>
                    </a:ext>
                  </a:extLst>
                </p:cNvPr>
                <p:cNvSpPr txBox="1"/>
                <p:nvPr/>
              </p:nvSpPr>
              <p:spPr>
                <a:xfrm>
                  <a:off x="13666705" y="26019794"/>
                  <a:ext cx="5363519" cy="1493163"/>
                </a:xfrm>
                <a:prstGeom prst="rect">
                  <a:avLst/>
                </a:prstGeom>
                <a:noFill/>
              </p:spPr>
              <p:txBody>
                <a:bodyPr wrap="square" rtlCol="0">
                  <a:spAutoFit/>
                </a:bodyPr>
                <a:lstStyle/>
                <a:p>
                  <a:pPr algn="ctr">
                    <a:defRPr/>
                  </a:pPr>
                  <a:r>
                    <a:rPr lang="es-ES" b="1" u="sng" kern="0" dirty="0" err="1">
                      <a:solidFill>
                        <a:prstClr val="black"/>
                      </a:solidFill>
                    </a:rPr>
                    <a:t>Ultrafiltration</a:t>
                  </a:r>
                  <a:r>
                    <a:rPr lang="es-ES" b="1" u="sng" kern="0" dirty="0">
                      <a:solidFill>
                        <a:prstClr val="black"/>
                      </a:solidFill>
                    </a:rPr>
                    <a:t> (UF)</a:t>
                  </a:r>
                </a:p>
                <a:p>
                  <a:pPr algn="ctr">
                    <a:defRPr/>
                  </a:pPr>
                  <a:r>
                    <a:rPr lang="es-ES" sz="1600" kern="0" dirty="0">
                      <a:solidFill>
                        <a:prstClr val="black"/>
                      </a:solidFill>
                    </a:rPr>
                    <a:t>DOW IntegraFlux™</a:t>
                  </a:r>
                  <a:endParaRPr lang="es-ES" sz="3200" kern="0" dirty="0">
                    <a:solidFill>
                      <a:prstClr val="black"/>
                    </a:solidFill>
                  </a:endParaRPr>
                </a:p>
              </p:txBody>
            </p:sp>
            <p:sp>
              <p:nvSpPr>
                <p:cNvPr id="62" name="TextBox 117">
                  <a:extLst>
                    <a:ext uri="{FF2B5EF4-FFF2-40B4-BE49-F238E27FC236}">
                      <a16:creationId xmlns:a16="http://schemas.microsoft.com/office/drawing/2014/main" id="{3FEB05A6-F1EF-4AC8-9CDF-ABDB8A5AFCF1}"/>
                    </a:ext>
                  </a:extLst>
                </p:cNvPr>
                <p:cNvSpPr txBox="1"/>
                <p:nvPr/>
              </p:nvSpPr>
              <p:spPr>
                <a:xfrm>
                  <a:off x="9511150" y="27254138"/>
                  <a:ext cx="3260959" cy="3508936"/>
                </a:xfrm>
                <a:prstGeom prst="rect">
                  <a:avLst/>
                </a:prstGeom>
                <a:noFill/>
              </p:spPr>
              <p:txBody>
                <a:bodyPr wrap="square" rtlCol="0">
                  <a:spAutoFit/>
                </a:bodyPr>
                <a:lstStyle/>
                <a:p>
                  <a:pPr algn="ctr">
                    <a:defRPr/>
                  </a:pPr>
                  <a:r>
                    <a:rPr lang="es-ES" sz="2000" b="1" kern="0" dirty="0">
                      <a:solidFill>
                        <a:prstClr val="black"/>
                      </a:solidFill>
                    </a:rPr>
                    <a:t>Inlet Water</a:t>
                  </a:r>
                  <a:br>
                    <a:rPr lang="es-ES" sz="2000" b="1" kern="0" dirty="0">
                      <a:solidFill>
                        <a:prstClr val="black"/>
                      </a:solidFill>
                    </a:rPr>
                  </a:br>
                  <a:r>
                    <a:rPr lang="es-ES" sz="1600" kern="0" dirty="0">
                      <a:solidFill>
                        <a:prstClr val="black"/>
                      </a:solidFill>
                    </a:rPr>
                    <a:t>from </a:t>
                  </a:r>
                  <a:r>
                    <a:rPr lang="es-ES" sz="1600" b="1" kern="0" dirty="0">
                      <a:solidFill>
                        <a:prstClr val="black"/>
                      </a:solidFill>
                    </a:rPr>
                    <a:t>secondary clarifier</a:t>
                  </a:r>
                  <a:endParaRPr lang="es-ES" b="1" kern="0" dirty="0">
                    <a:solidFill>
                      <a:prstClr val="black"/>
                    </a:solidFill>
                  </a:endParaRPr>
                </a:p>
              </p:txBody>
            </p:sp>
            <p:cxnSp>
              <p:nvCxnSpPr>
                <p:cNvPr id="63" name="Straight Arrow Connector 118">
                  <a:extLst>
                    <a:ext uri="{FF2B5EF4-FFF2-40B4-BE49-F238E27FC236}">
                      <a16:creationId xmlns:a16="http://schemas.microsoft.com/office/drawing/2014/main" id="{3744D9F0-246F-4780-92D5-54B08B069CA3}"/>
                    </a:ext>
                  </a:extLst>
                </p:cNvPr>
                <p:cNvCxnSpPr/>
                <p:nvPr/>
              </p:nvCxnSpPr>
              <p:spPr bwMode="auto">
                <a:xfrm>
                  <a:off x="16592065" y="25324784"/>
                  <a:ext cx="918067" cy="0"/>
                </a:xfrm>
                <a:prstGeom prst="straightConnector1">
                  <a:avLst/>
                </a:prstGeom>
                <a:ln w="57150">
                  <a:headEnd type="none" w="med" len="med"/>
                  <a:tailEnd type="triangle"/>
                </a:ln>
              </p:spPr>
              <p:style>
                <a:lnRef idx="2">
                  <a:schemeClr val="dk1"/>
                </a:lnRef>
                <a:fillRef idx="0">
                  <a:schemeClr val="dk1"/>
                </a:fillRef>
                <a:effectRef idx="1">
                  <a:schemeClr val="dk1"/>
                </a:effectRef>
                <a:fontRef idx="minor">
                  <a:schemeClr val="tx1"/>
                </a:fontRef>
              </p:style>
            </p:cxnSp>
            <p:pic>
              <p:nvPicPr>
                <p:cNvPr id="64" name="Picture 2" descr="C:\Users\u582394\Documents\Data\UF\Projects\Ziti\Launch Materials\Introworks\IntegraFlux_XP_UF_2880_HRes.jpg">
                  <a:extLst>
                    <a:ext uri="{FF2B5EF4-FFF2-40B4-BE49-F238E27FC236}">
                      <a16:creationId xmlns:a16="http://schemas.microsoft.com/office/drawing/2014/main" id="{93489CF7-033E-4F7D-A592-705B5F7B3059}"/>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541091" y="27447309"/>
                  <a:ext cx="590216" cy="2632728"/>
                </a:xfrm>
                <a:prstGeom prst="rect">
                  <a:avLst/>
                </a:prstGeom>
                <a:noFill/>
              </p:spPr>
            </p:pic>
            <p:cxnSp>
              <p:nvCxnSpPr>
                <p:cNvPr id="65" name="Straight Arrow Connector 120">
                  <a:extLst>
                    <a:ext uri="{FF2B5EF4-FFF2-40B4-BE49-F238E27FC236}">
                      <a16:creationId xmlns:a16="http://schemas.microsoft.com/office/drawing/2014/main" id="{B18DDAE2-A6C4-4433-91AC-3F092C3A997C}"/>
                    </a:ext>
                  </a:extLst>
                </p:cNvPr>
                <p:cNvCxnSpPr/>
                <p:nvPr/>
              </p:nvCxnSpPr>
              <p:spPr bwMode="auto">
                <a:xfrm>
                  <a:off x="16592065" y="28410852"/>
                  <a:ext cx="918067" cy="0"/>
                </a:xfrm>
                <a:prstGeom prst="straightConnector1">
                  <a:avLst/>
                </a:prstGeom>
                <a:ln w="57150">
                  <a:headEnd type="none" w="med" len="med"/>
                  <a:tailEnd type="triangle"/>
                </a:ln>
              </p:spPr>
              <p:style>
                <a:lnRef idx="2">
                  <a:schemeClr val="dk1"/>
                </a:lnRef>
                <a:fillRef idx="0">
                  <a:schemeClr val="dk1"/>
                </a:fillRef>
                <a:effectRef idx="1">
                  <a:schemeClr val="dk1"/>
                </a:effectRef>
                <a:fontRef idx="minor">
                  <a:schemeClr val="tx1"/>
                </a:fontRef>
              </p:style>
            </p:cxnSp>
            <p:grpSp>
              <p:nvGrpSpPr>
                <p:cNvPr id="66" name="Group 121">
                  <a:extLst>
                    <a:ext uri="{FF2B5EF4-FFF2-40B4-BE49-F238E27FC236}">
                      <a16:creationId xmlns:a16="http://schemas.microsoft.com/office/drawing/2014/main" id="{B4F11832-E392-4255-8C73-518331E4E72B}"/>
                    </a:ext>
                  </a:extLst>
                </p:cNvPr>
                <p:cNvGrpSpPr/>
                <p:nvPr/>
              </p:nvGrpSpPr>
              <p:grpSpPr>
                <a:xfrm>
                  <a:off x="17590593" y="24628737"/>
                  <a:ext cx="3285100" cy="629349"/>
                  <a:chOff x="1844040" y="3556001"/>
                  <a:chExt cx="4191000" cy="838200"/>
                </a:xfrm>
              </p:grpSpPr>
              <p:pic>
                <p:nvPicPr>
                  <p:cNvPr id="161" name="Picture 18">
                    <a:extLst>
                      <a:ext uri="{FF2B5EF4-FFF2-40B4-BE49-F238E27FC236}">
                        <a16:creationId xmlns:a16="http://schemas.microsoft.com/office/drawing/2014/main" id="{EA3FCAE3-06EA-449D-BFFE-05B4937A5F94}"/>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44040" y="3556001"/>
                    <a:ext cx="4191000" cy="838200"/>
                  </a:xfrm>
                  <a:prstGeom prst="rect">
                    <a:avLst/>
                  </a:prstGeom>
                  <a:gradFill rotWithShape="1">
                    <a:gsLst>
                      <a:gs pos="0">
                        <a:srgbClr val="000080"/>
                      </a:gs>
                      <a:gs pos="50000">
                        <a:srgbClr val="3366FF"/>
                      </a:gs>
                      <a:gs pos="100000">
                        <a:srgbClr val="000080"/>
                      </a:gs>
                    </a:gsLst>
                    <a:lin ang="5400000" scaled="1"/>
                  </a:gradFill>
                  <a:ln w="38100" algn="ctr">
                    <a:noFill/>
                    <a:miter lim="800000"/>
                    <a:headEnd/>
                    <a:tailEnd/>
                  </a:ln>
                </p:spPr>
              </p:pic>
              <p:sp>
                <p:nvSpPr>
                  <p:cNvPr id="162" name="Rectangle 19">
                    <a:extLst>
                      <a:ext uri="{FF2B5EF4-FFF2-40B4-BE49-F238E27FC236}">
                        <a16:creationId xmlns:a16="http://schemas.microsoft.com/office/drawing/2014/main" id="{479E2B41-D58C-42A6-A150-E9B68C2C1E09}"/>
                      </a:ext>
                    </a:extLst>
                  </p:cNvPr>
                  <p:cNvSpPr>
                    <a:spLocks noChangeArrowheads="1"/>
                  </p:cNvSpPr>
                  <p:nvPr/>
                </p:nvSpPr>
                <p:spPr bwMode="auto">
                  <a:xfrm>
                    <a:off x="2170594" y="3809496"/>
                    <a:ext cx="1113625" cy="236842"/>
                  </a:xfrm>
                  <a:prstGeom prst="rect">
                    <a:avLst/>
                  </a:prstGeom>
                  <a:gradFill flip="none" rotWithShape="1">
                    <a:gsLst>
                      <a:gs pos="0">
                        <a:srgbClr val="000080"/>
                      </a:gs>
                      <a:gs pos="50000">
                        <a:srgbClr val="3366FF"/>
                      </a:gs>
                      <a:gs pos="100000">
                        <a:srgbClr val="000080"/>
                      </a:gs>
                    </a:gsLst>
                    <a:lin ang="2700000" scaled="1"/>
                    <a:tileRect/>
                  </a:gradFill>
                  <a:ln w="38100" algn="ctr">
                    <a:noFill/>
                    <a:miter lim="800000"/>
                    <a:headEnd/>
                    <a:tailEnd/>
                  </a:ln>
                </p:spPr>
                <p:txBody>
                  <a:bodyPr/>
                  <a:lstStyle/>
                  <a:p>
                    <a:endParaRPr lang="es-ES">
                      <a:solidFill>
                        <a:srgbClr val="344447"/>
                      </a:solidFill>
                    </a:endParaRPr>
                  </a:p>
                </p:txBody>
              </p:sp>
              <p:sp>
                <p:nvSpPr>
                  <p:cNvPr id="163" name="Rectangle 19">
                    <a:extLst>
                      <a:ext uri="{FF2B5EF4-FFF2-40B4-BE49-F238E27FC236}">
                        <a16:creationId xmlns:a16="http://schemas.microsoft.com/office/drawing/2014/main" id="{4235593D-40BB-461F-AD75-D513BDF8364A}"/>
                      </a:ext>
                    </a:extLst>
                  </p:cNvPr>
                  <p:cNvSpPr>
                    <a:spLocks noChangeArrowheads="1"/>
                  </p:cNvSpPr>
                  <p:nvPr/>
                </p:nvSpPr>
                <p:spPr bwMode="auto">
                  <a:xfrm>
                    <a:off x="3306311" y="3809495"/>
                    <a:ext cx="1114314" cy="236842"/>
                  </a:xfrm>
                  <a:prstGeom prst="rect">
                    <a:avLst/>
                  </a:prstGeom>
                  <a:gradFill flip="none" rotWithShape="1">
                    <a:gsLst>
                      <a:gs pos="0">
                        <a:srgbClr val="000080"/>
                      </a:gs>
                      <a:gs pos="50000">
                        <a:srgbClr val="3366FF"/>
                      </a:gs>
                      <a:gs pos="100000">
                        <a:srgbClr val="000080"/>
                      </a:gs>
                    </a:gsLst>
                    <a:lin ang="2700000" scaled="1"/>
                    <a:tileRect/>
                  </a:gradFill>
                  <a:ln w="38100" algn="ctr">
                    <a:noFill/>
                    <a:miter lim="800000"/>
                    <a:headEnd/>
                    <a:tailEnd/>
                  </a:ln>
                </p:spPr>
                <p:txBody>
                  <a:bodyPr/>
                  <a:lstStyle/>
                  <a:p>
                    <a:endParaRPr lang="es-ES">
                      <a:solidFill>
                        <a:srgbClr val="344447"/>
                      </a:solidFill>
                    </a:endParaRPr>
                  </a:p>
                </p:txBody>
              </p:sp>
              <p:sp>
                <p:nvSpPr>
                  <p:cNvPr id="164" name="Rectangle 19">
                    <a:extLst>
                      <a:ext uri="{FF2B5EF4-FFF2-40B4-BE49-F238E27FC236}">
                        <a16:creationId xmlns:a16="http://schemas.microsoft.com/office/drawing/2014/main" id="{2C8559C0-982C-4386-BC6E-8EDF78C6E4D9}"/>
                      </a:ext>
                    </a:extLst>
                  </p:cNvPr>
                  <p:cNvSpPr>
                    <a:spLocks noChangeArrowheads="1"/>
                  </p:cNvSpPr>
                  <p:nvPr/>
                </p:nvSpPr>
                <p:spPr bwMode="auto">
                  <a:xfrm>
                    <a:off x="4437009" y="3809495"/>
                    <a:ext cx="1121409" cy="236842"/>
                  </a:xfrm>
                  <a:prstGeom prst="rect">
                    <a:avLst/>
                  </a:prstGeom>
                  <a:gradFill flip="none" rotWithShape="1">
                    <a:gsLst>
                      <a:gs pos="0">
                        <a:srgbClr val="000080"/>
                      </a:gs>
                      <a:gs pos="50000">
                        <a:srgbClr val="3366FF"/>
                      </a:gs>
                      <a:gs pos="100000">
                        <a:srgbClr val="000080"/>
                      </a:gs>
                    </a:gsLst>
                    <a:lin ang="2700000" scaled="1"/>
                    <a:tileRect/>
                  </a:gradFill>
                  <a:ln w="38100" algn="ctr">
                    <a:noFill/>
                    <a:miter lim="800000"/>
                    <a:headEnd/>
                    <a:tailEnd/>
                  </a:ln>
                </p:spPr>
                <p:txBody>
                  <a:bodyPr/>
                  <a:lstStyle/>
                  <a:p>
                    <a:endParaRPr lang="es-ES">
                      <a:solidFill>
                        <a:srgbClr val="344447"/>
                      </a:solidFill>
                    </a:endParaRPr>
                  </a:p>
                </p:txBody>
              </p:sp>
            </p:grpSp>
            <p:grpSp>
              <p:nvGrpSpPr>
                <p:cNvPr id="67" name="Group 122">
                  <a:extLst>
                    <a:ext uri="{FF2B5EF4-FFF2-40B4-BE49-F238E27FC236}">
                      <a16:creationId xmlns:a16="http://schemas.microsoft.com/office/drawing/2014/main" id="{25726BA9-5AD2-40E5-9BA7-E5C6649FD4EE}"/>
                    </a:ext>
                  </a:extLst>
                </p:cNvPr>
                <p:cNvGrpSpPr/>
                <p:nvPr/>
              </p:nvGrpSpPr>
              <p:grpSpPr>
                <a:xfrm>
                  <a:off x="17578485" y="25219762"/>
                  <a:ext cx="3285100" cy="629349"/>
                  <a:chOff x="1844040" y="3556001"/>
                  <a:chExt cx="4191000" cy="838200"/>
                </a:xfrm>
              </p:grpSpPr>
              <p:pic>
                <p:nvPicPr>
                  <p:cNvPr id="157" name="Picture 18">
                    <a:extLst>
                      <a:ext uri="{FF2B5EF4-FFF2-40B4-BE49-F238E27FC236}">
                        <a16:creationId xmlns:a16="http://schemas.microsoft.com/office/drawing/2014/main" id="{546F007C-2E2D-4648-AE40-597E43DE667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44040" y="3556001"/>
                    <a:ext cx="4191000" cy="838200"/>
                  </a:xfrm>
                  <a:prstGeom prst="rect">
                    <a:avLst/>
                  </a:prstGeom>
                  <a:gradFill rotWithShape="1">
                    <a:gsLst>
                      <a:gs pos="0">
                        <a:srgbClr val="000080"/>
                      </a:gs>
                      <a:gs pos="50000">
                        <a:srgbClr val="3366FF"/>
                      </a:gs>
                      <a:gs pos="100000">
                        <a:srgbClr val="000080"/>
                      </a:gs>
                    </a:gsLst>
                    <a:lin ang="5400000" scaled="1"/>
                  </a:gradFill>
                  <a:ln w="38100" algn="ctr">
                    <a:noFill/>
                    <a:miter lim="800000"/>
                    <a:headEnd/>
                    <a:tailEnd/>
                  </a:ln>
                </p:spPr>
              </p:pic>
              <p:sp>
                <p:nvSpPr>
                  <p:cNvPr id="158" name="Rectangle 19">
                    <a:extLst>
                      <a:ext uri="{FF2B5EF4-FFF2-40B4-BE49-F238E27FC236}">
                        <a16:creationId xmlns:a16="http://schemas.microsoft.com/office/drawing/2014/main" id="{C8EB01C1-4432-4846-A8AB-6776D8F299F5}"/>
                      </a:ext>
                    </a:extLst>
                  </p:cNvPr>
                  <p:cNvSpPr>
                    <a:spLocks noChangeArrowheads="1"/>
                  </p:cNvSpPr>
                  <p:nvPr/>
                </p:nvSpPr>
                <p:spPr bwMode="auto">
                  <a:xfrm>
                    <a:off x="2170594" y="3809496"/>
                    <a:ext cx="1113625" cy="236842"/>
                  </a:xfrm>
                  <a:prstGeom prst="rect">
                    <a:avLst/>
                  </a:prstGeom>
                  <a:gradFill flip="none" rotWithShape="1">
                    <a:gsLst>
                      <a:gs pos="0">
                        <a:srgbClr val="000080"/>
                      </a:gs>
                      <a:gs pos="50000">
                        <a:srgbClr val="3366FF"/>
                      </a:gs>
                      <a:gs pos="100000">
                        <a:srgbClr val="000080"/>
                      </a:gs>
                    </a:gsLst>
                    <a:lin ang="2700000" scaled="1"/>
                    <a:tileRect/>
                  </a:gradFill>
                  <a:ln w="38100" algn="ctr">
                    <a:noFill/>
                    <a:miter lim="800000"/>
                    <a:headEnd/>
                    <a:tailEnd/>
                  </a:ln>
                </p:spPr>
                <p:txBody>
                  <a:bodyPr/>
                  <a:lstStyle/>
                  <a:p>
                    <a:endParaRPr lang="es-ES">
                      <a:solidFill>
                        <a:srgbClr val="344447"/>
                      </a:solidFill>
                    </a:endParaRPr>
                  </a:p>
                </p:txBody>
              </p:sp>
              <p:sp>
                <p:nvSpPr>
                  <p:cNvPr id="159" name="Rectangle 19">
                    <a:extLst>
                      <a:ext uri="{FF2B5EF4-FFF2-40B4-BE49-F238E27FC236}">
                        <a16:creationId xmlns:a16="http://schemas.microsoft.com/office/drawing/2014/main" id="{02A03805-EBFA-41F3-BD1D-F2C0B0DDA599}"/>
                      </a:ext>
                    </a:extLst>
                  </p:cNvPr>
                  <p:cNvSpPr>
                    <a:spLocks noChangeArrowheads="1"/>
                  </p:cNvSpPr>
                  <p:nvPr/>
                </p:nvSpPr>
                <p:spPr bwMode="auto">
                  <a:xfrm>
                    <a:off x="3306311" y="3809495"/>
                    <a:ext cx="1114314" cy="236842"/>
                  </a:xfrm>
                  <a:prstGeom prst="rect">
                    <a:avLst/>
                  </a:prstGeom>
                  <a:gradFill flip="none" rotWithShape="1">
                    <a:gsLst>
                      <a:gs pos="0">
                        <a:srgbClr val="000080"/>
                      </a:gs>
                      <a:gs pos="50000">
                        <a:srgbClr val="3366FF"/>
                      </a:gs>
                      <a:gs pos="100000">
                        <a:srgbClr val="000080"/>
                      </a:gs>
                    </a:gsLst>
                    <a:lin ang="2700000" scaled="1"/>
                    <a:tileRect/>
                  </a:gradFill>
                  <a:ln w="38100" algn="ctr">
                    <a:noFill/>
                    <a:miter lim="800000"/>
                    <a:headEnd/>
                    <a:tailEnd/>
                  </a:ln>
                </p:spPr>
                <p:txBody>
                  <a:bodyPr/>
                  <a:lstStyle/>
                  <a:p>
                    <a:endParaRPr lang="es-ES">
                      <a:solidFill>
                        <a:srgbClr val="344447"/>
                      </a:solidFill>
                    </a:endParaRPr>
                  </a:p>
                </p:txBody>
              </p:sp>
              <p:sp>
                <p:nvSpPr>
                  <p:cNvPr id="160" name="Rectangle 19">
                    <a:extLst>
                      <a:ext uri="{FF2B5EF4-FFF2-40B4-BE49-F238E27FC236}">
                        <a16:creationId xmlns:a16="http://schemas.microsoft.com/office/drawing/2014/main" id="{840EB6E1-3AFE-4DFB-894E-0A3AE8627E56}"/>
                      </a:ext>
                    </a:extLst>
                  </p:cNvPr>
                  <p:cNvSpPr>
                    <a:spLocks noChangeArrowheads="1"/>
                  </p:cNvSpPr>
                  <p:nvPr/>
                </p:nvSpPr>
                <p:spPr bwMode="auto">
                  <a:xfrm>
                    <a:off x="4437009" y="3809495"/>
                    <a:ext cx="1121409" cy="236842"/>
                  </a:xfrm>
                  <a:prstGeom prst="rect">
                    <a:avLst/>
                  </a:prstGeom>
                  <a:gradFill flip="none" rotWithShape="1">
                    <a:gsLst>
                      <a:gs pos="0">
                        <a:srgbClr val="000080"/>
                      </a:gs>
                      <a:gs pos="50000">
                        <a:srgbClr val="3366FF"/>
                      </a:gs>
                      <a:gs pos="100000">
                        <a:srgbClr val="000080"/>
                      </a:gs>
                    </a:gsLst>
                    <a:lin ang="2700000" scaled="1"/>
                    <a:tileRect/>
                  </a:gradFill>
                  <a:ln w="38100" algn="ctr">
                    <a:noFill/>
                    <a:miter lim="800000"/>
                    <a:headEnd/>
                    <a:tailEnd/>
                  </a:ln>
                </p:spPr>
                <p:txBody>
                  <a:bodyPr/>
                  <a:lstStyle/>
                  <a:p>
                    <a:endParaRPr lang="es-ES">
                      <a:solidFill>
                        <a:srgbClr val="344447"/>
                      </a:solidFill>
                    </a:endParaRPr>
                  </a:p>
                </p:txBody>
              </p:sp>
            </p:grpSp>
            <p:cxnSp>
              <p:nvCxnSpPr>
                <p:cNvPr id="68" name="Straight Arrow Connector 123">
                  <a:extLst>
                    <a:ext uri="{FF2B5EF4-FFF2-40B4-BE49-F238E27FC236}">
                      <a16:creationId xmlns:a16="http://schemas.microsoft.com/office/drawing/2014/main" id="{E431D347-D4E4-46CB-A24D-64D26CA54704}"/>
                    </a:ext>
                  </a:extLst>
                </p:cNvPr>
                <p:cNvCxnSpPr/>
                <p:nvPr/>
              </p:nvCxnSpPr>
              <p:spPr bwMode="auto">
                <a:xfrm>
                  <a:off x="20893730" y="25384868"/>
                  <a:ext cx="918067" cy="0"/>
                </a:xfrm>
                <a:prstGeom prst="straightConnector1">
                  <a:avLst/>
                </a:prstGeom>
                <a:ln w="57150">
                  <a:headEnd type="none" w="med" len="med"/>
                  <a:tailEnd type="triangle"/>
                </a:ln>
              </p:spPr>
              <p:style>
                <a:lnRef idx="2">
                  <a:schemeClr val="dk1"/>
                </a:lnRef>
                <a:fillRef idx="0">
                  <a:schemeClr val="dk1"/>
                </a:fillRef>
                <a:effectRef idx="1">
                  <a:schemeClr val="dk1"/>
                </a:effectRef>
                <a:fontRef idx="minor">
                  <a:schemeClr val="tx1"/>
                </a:fontRef>
              </p:style>
            </p:cxnSp>
            <p:grpSp>
              <p:nvGrpSpPr>
                <p:cNvPr id="69" name="Group 124">
                  <a:extLst>
                    <a:ext uri="{FF2B5EF4-FFF2-40B4-BE49-F238E27FC236}">
                      <a16:creationId xmlns:a16="http://schemas.microsoft.com/office/drawing/2014/main" id="{1E266108-06C1-455A-81A3-50BA6E45BDFB}"/>
                    </a:ext>
                  </a:extLst>
                </p:cNvPr>
                <p:cNvGrpSpPr/>
                <p:nvPr/>
              </p:nvGrpSpPr>
              <p:grpSpPr>
                <a:xfrm>
                  <a:off x="21978164" y="25020195"/>
                  <a:ext cx="3285100" cy="629349"/>
                  <a:chOff x="1844040" y="3556001"/>
                  <a:chExt cx="4191000" cy="838200"/>
                </a:xfrm>
              </p:grpSpPr>
              <p:pic>
                <p:nvPicPr>
                  <p:cNvPr id="132" name="Picture 18">
                    <a:extLst>
                      <a:ext uri="{FF2B5EF4-FFF2-40B4-BE49-F238E27FC236}">
                        <a16:creationId xmlns:a16="http://schemas.microsoft.com/office/drawing/2014/main" id="{51DA80AC-6E4F-4BFC-956D-0B5927F794B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44040" y="3556001"/>
                    <a:ext cx="4191000" cy="838200"/>
                  </a:xfrm>
                  <a:prstGeom prst="rect">
                    <a:avLst/>
                  </a:prstGeom>
                  <a:gradFill rotWithShape="1">
                    <a:gsLst>
                      <a:gs pos="0">
                        <a:srgbClr val="000080"/>
                      </a:gs>
                      <a:gs pos="50000">
                        <a:srgbClr val="3366FF"/>
                      </a:gs>
                      <a:gs pos="100000">
                        <a:srgbClr val="000080"/>
                      </a:gs>
                    </a:gsLst>
                    <a:lin ang="5400000" scaled="1"/>
                  </a:gradFill>
                  <a:ln w="38100" algn="ctr">
                    <a:noFill/>
                    <a:miter lim="800000"/>
                    <a:headEnd/>
                    <a:tailEnd/>
                  </a:ln>
                </p:spPr>
              </p:pic>
              <p:sp>
                <p:nvSpPr>
                  <p:cNvPr id="139" name="Rectangle 19">
                    <a:extLst>
                      <a:ext uri="{FF2B5EF4-FFF2-40B4-BE49-F238E27FC236}">
                        <a16:creationId xmlns:a16="http://schemas.microsoft.com/office/drawing/2014/main" id="{00667657-8289-4E64-91CF-820816989338}"/>
                      </a:ext>
                    </a:extLst>
                  </p:cNvPr>
                  <p:cNvSpPr>
                    <a:spLocks noChangeArrowheads="1"/>
                  </p:cNvSpPr>
                  <p:nvPr/>
                </p:nvSpPr>
                <p:spPr bwMode="auto">
                  <a:xfrm>
                    <a:off x="2170594" y="3809496"/>
                    <a:ext cx="1113625" cy="236842"/>
                  </a:xfrm>
                  <a:prstGeom prst="rect">
                    <a:avLst/>
                  </a:prstGeom>
                  <a:gradFill flip="none" rotWithShape="1">
                    <a:gsLst>
                      <a:gs pos="0">
                        <a:srgbClr val="000080"/>
                      </a:gs>
                      <a:gs pos="50000">
                        <a:srgbClr val="3366FF"/>
                      </a:gs>
                      <a:gs pos="100000">
                        <a:srgbClr val="000080"/>
                      </a:gs>
                    </a:gsLst>
                    <a:lin ang="2700000" scaled="1"/>
                    <a:tileRect/>
                  </a:gradFill>
                  <a:ln w="38100" algn="ctr">
                    <a:noFill/>
                    <a:miter lim="800000"/>
                    <a:headEnd/>
                    <a:tailEnd/>
                  </a:ln>
                </p:spPr>
                <p:txBody>
                  <a:bodyPr/>
                  <a:lstStyle/>
                  <a:p>
                    <a:endParaRPr lang="es-ES">
                      <a:solidFill>
                        <a:srgbClr val="344447"/>
                      </a:solidFill>
                    </a:endParaRPr>
                  </a:p>
                </p:txBody>
              </p:sp>
              <p:sp>
                <p:nvSpPr>
                  <p:cNvPr id="148" name="Rectangle 19">
                    <a:extLst>
                      <a:ext uri="{FF2B5EF4-FFF2-40B4-BE49-F238E27FC236}">
                        <a16:creationId xmlns:a16="http://schemas.microsoft.com/office/drawing/2014/main" id="{A9EB12DB-C0C5-4A61-BF67-2C5CD3E821E5}"/>
                      </a:ext>
                    </a:extLst>
                  </p:cNvPr>
                  <p:cNvSpPr>
                    <a:spLocks noChangeArrowheads="1"/>
                  </p:cNvSpPr>
                  <p:nvPr/>
                </p:nvSpPr>
                <p:spPr bwMode="auto">
                  <a:xfrm>
                    <a:off x="3306311" y="3809495"/>
                    <a:ext cx="1114314" cy="236842"/>
                  </a:xfrm>
                  <a:prstGeom prst="rect">
                    <a:avLst/>
                  </a:prstGeom>
                  <a:gradFill flip="none" rotWithShape="1">
                    <a:gsLst>
                      <a:gs pos="0">
                        <a:srgbClr val="000080"/>
                      </a:gs>
                      <a:gs pos="50000">
                        <a:srgbClr val="3366FF"/>
                      </a:gs>
                      <a:gs pos="100000">
                        <a:srgbClr val="000080"/>
                      </a:gs>
                    </a:gsLst>
                    <a:lin ang="2700000" scaled="1"/>
                    <a:tileRect/>
                  </a:gradFill>
                  <a:ln w="38100" algn="ctr">
                    <a:noFill/>
                    <a:miter lim="800000"/>
                    <a:headEnd/>
                    <a:tailEnd/>
                  </a:ln>
                </p:spPr>
                <p:txBody>
                  <a:bodyPr/>
                  <a:lstStyle/>
                  <a:p>
                    <a:endParaRPr lang="es-ES">
                      <a:solidFill>
                        <a:srgbClr val="344447"/>
                      </a:solidFill>
                    </a:endParaRPr>
                  </a:p>
                </p:txBody>
              </p:sp>
              <p:sp>
                <p:nvSpPr>
                  <p:cNvPr id="149" name="Rectangle 19">
                    <a:extLst>
                      <a:ext uri="{FF2B5EF4-FFF2-40B4-BE49-F238E27FC236}">
                        <a16:creationId xmlns:a16="http://schemas.microsoft.com/office/drawing/2014/main" id="{DE297992-4DF7-48EF-953B-D84A8A4FF12E}"/>
                      </a:ext>
                    </a:extLst>
                  </p:cNvPr>
                  <p:cNvSpPr>
                    <a:spLocks noChangeArrowheads="1"/>
                  </p:cNvSpPr>
                  <p:nvPr/>
                </p:nvSpPr>
                <p:spPr bwMode="auto">
                  <a:xfrm>
                    <a:off x="4437009" y="3809495"/>
                    <a:ext cx="1121409" cy="236842"/>
                  </a:xfrm>
                  <a:prstGeom prst="rect">
                    <a:avLst/>
                  </a:prstGeom>
                  <a:gradFill flip="none" rotWithShape="1">
                    <a:gsLst>
                      <a:gs pos="0">
                        <a:srgbClr val="000080"/>
                      </a:gs>
                      <a:gs pos="50000">
                        <a:srgbClr val="3366FF"/>
                      </a:gs>
                      <a:gs pos="100000">
                        <a:srgbClr val="000080"/>
                      </a:gs>
                    </a:gsLst>
                    <a:lin ang="2700000" scaled="1"/>
                    <a:tileRect/>
                  </a:gradFill>
                  <a:ln w="38100" algn="ctr">
                    <a:noFill/>
                    <a:miter lim="800000"/>
                    <a:headEnd/>
                    <a:tailEnd/>
                  </a:ln>
                </p:spPr>
                <p:txBody>
                  <a:bodyPr/>
                  <a:lstStyle/>
                  <a:p>
                    <a:endParaRPr lang="es-ES">
                      <a:solidFill>
                        <a:srgbClr val="344447"/>
                      </a:solidFill>
                    </a:endParaRPr>
                  </a:p>
                </p:txBody>
              </p:sp>
            </p:grpSp>
            <p:grpSp>
              <p:nvGrpSpPr>
                <p:cNvPr id="70" name="Group 125">
                  <a:extLst>
                    <a:ext uri="{FF2B5EF4-FFF2-40B4-BE49-F238E27FC236}">
                      <a16:creationId xmlns:a16="http://schemas.microsoft.com/office/drawing/2014/main" id="{0E810919-C966-4AEB-9E94-6A9E4AB292A2}"/>
                    </a:ext>
                  </a:extLst>
                </p:cNvPr>
                <p:cNvGrpSpPr/>
                <p:nvPr/>
              </p:nvGrpSpPr>
              <p:grpSpPr>
                <a:xfrm>
                  <a:off x="17690768" y="27742866"/>
                  <a:ext cx="3285100" cy="629349"/>
                  <a:chOff x="1844040" y="3556001"/>
                  <a:chExt cx="4191000" cy="838200"/>
                </a:xfrm>
              </p:grpSpPr>
              <p:pic>
                <p:nvPicPr>
                  <p:cNvPr id="127" name="Picture 18">
                    <a:extLst>
                      <a:ext uri="{FF2B5EF4-FFF2-40B4-BE49-F238E27FC236}">
                        <a16:creationId xmlns:a16="http://schemas.microsoft.com/office/drawing/2014/main" id="{BDBB7671-0194-462F-BF63-A09A0FF57665}"/>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44040" y="3556001"/>
                    <a:ext cx="4191000" cy="838200"/>
                  </a:xfrm>
                  <a:prstGeom prst="rect">
                    <a:avLst/>
                  </a:prstGeom>
                  <a:gradFill rotWithShape="1">
                    <a:gsLst>
                      <a:gs pos="0">
                        <a:srgbClr val="000080"/>
                      </a:gs>
                      <a:gs pos="50000">
                        <a:srgbClr val="3366FF"/>
                      </a:gs>
                      <a:gs pos="100000">
                        <a:srgbClr val="000080"/>
                      </a:gs>
                    </a:gsLst>
                    <a:lin ang="5400000" scaled="1"/>
                  </a:gradFill>
                  <a:ln w="38100" algn="ctr">
                    <a:noFill/>
                    <a:miter lim="800000"/>
                    <a:headEnd/>
                    <a:tailEnd/>
                  </a:ln>
                </p:spPr>
              </p:pic>
              <p:sp>
                <p:nvSpPr>
                  <p:cNvPr id="128" name="Rectangle 19">
                    <a:extLst>
                      <a:ext uri="{FF2B5EF4-FFF2-40B4-BE49-F238E27FC236}">
                        <a16:creationId xmlns:a16="http://schemas.microsoft.com/office/drawing/2014/main" id="{C0DE86B8-8370-4F77-9061-6E71A558345C}"/>
                      </a:ext>
                    </a:extLst>
                  </p:cNvPr>
                  <p:cNvSpPr>
                    <a:spLocks noChangeArrowheads="1"/>
                  </p:cNvSpPr>
                  <p:nvPr/>
                </p:nvSpPr>
                <p:spPr bwMode="auto">
                  <a:xfrm>
                    <a:off x="2170594" y="3809496"/>
                    <a:ext cx="1113625" cy="236842"/>
                  </a:xfrm>
                  <a:prstGeom prst="rect">
                    <a:avLst/>
                  </a:prstGeom>
                  <a:gradFill flip="none" rotWithShape="1">
                    <a:gsLst>
                      <a:gs pos="0">
                        <a:srgbClr val="000080"/>
                      </a:gs>
                      <a:gs pos="50000">
                        <a:srgbClr val="3366FF"/>
                      </a:gs>
                      <a:gs pos="100000">
                        <a:srgbClr val="000080"/>
                      </a:gs>
                    </a:gsLst>
                    <a:lin ang="2700000" scaled="1"/>
                    <a:tileRect/>
                  </a:gradFill>
                  <a:ln w="38100" algn="ctr">
                    <a:noFill/>
                    <a:miter lim="800000"/>
                    <a:headEnd/>
                    <a:tailEnd/>
                  </a:ln>
                </p:spPr>
                <p:txBody>
                  <a:bodyPr/>
                  <a:lstStyle/>
                  <a:p>
                    <a:endParaRPr lang="es-ES">
                      <a:solidFill>
                        <a:srgbClr val="344447"/>
                      </a:solidFill>
                    </a:endParaRPr>
                  </a:p>
                </p:txBody>
              </p:sp>
              <p:sp>
                <p:nvSpPr>
                  <p:cNvPr id="129" name="Rectangle 19">
                    <a:extLst>
                      <a:ext uri="{FF2B5EF4-FFF2-40B4-BE49-F238E27FC236}">
                        <a16:creationId xmlns:a16="http://schemas.microsoft.com/office/drawing/2014/main" id="{20757C28-74F3-4E26-92A9-B4E1D28E9B49}"/>
                      </a:ext>
                    </a:extLst>
                  </p:cNvPr>
                  <p:cNvSpPr>
                    <a:spLocks noChangeArrowheads="1"/>
                  </p:cNvSpPr>
                  <p:nvPr/>
                </p:nvSpPr>
                <p:spPr bwMode="auto">
                  <a:xfrm>
                    <a:off x="3306311" y="3809495"/>
                    <a:ext cx="1114314" cy="236842"/>
                  </a:xfrm>
                  <a:prstGeom prst="rect">
                    <a:avLst/>
                  </a:prstGeom>
                  <a:gradFill flip="none" rotWithShape="1">
                    <a:gsLst>
                      <a:gs pos="0">
                        <a:srgbClr val="000080"/>
                      </a:gs>
                      <a:gs pos="50000">
                        <a:srgbClr val="3366FF"/>
                      </a:gs>
                      <a:gs pos="100000">
                        <a:srgbClr val="000080"/>
                      </a:gs>
                    </a:gsLst>
                    <a:lin ang="2700000" scaled="1"/>
                    <a:tileRect/>
                  </a:gradFill>
                  <a:ln w="38100" algn="ctr">
                    <a:noFill/>
                    <a:miter lim="800000"/>
                    <a:headEnd/>
                    <a:tailEnd/>
                  </a:ln>
                </p:spPr>
                <p:txBody>
                  <a:bodyPr/>
                  <a:lstStyle/>
                  <a:p>
                    <a:endParaRPr lang="es-ES">
                      <a:solidFill>
                        <a:srgbClr val="344447"/>
                      </a:solidFill>
                    </a:endParaRPr>
                  </a:p>
                </p:txBody>
              </p:sp>
              <p:sp>
                <p:nvSpPr>
                  <p:cNvPr id="130" name="Rectangle 19">
                    <a:extLst>
                      <a:ext uri="{FF2B5EF4-FFF2-40B4-BE49-F238E27FC236}">
                        <a16:creationId xmlns:a16="http://schemas.microsoft.com/office/drawing/2014/main" id="{385B07AB-C82E-4C7A-AD47-6F9E39D5507E}"/>
                      </a:ext>
                    </a:extLst>
                  </p:cNvPr>
                  <p:cNvSpPr>
                    <a:spLocks noChangeArrowheads="1"/>
                  </p:cNvSpPr>
                  <p:nvPr/>
                </p:nvSpPr>
                <p:spPr bwMode="auto">
                  <a:xfrm>
                    <a:off x="4437009" y="3809495"/>
                    <a:ext cx="1121409" cy="236842"/>
                  </a:xfrm>
                  <a:prstGeom prst="rect">
                    <a:avLst/>
                  </a:prstGeom>
                  <a:gradFill flip="none" rotWithShape="1">
                    <a:gsLst>
                      <a:gs pos="0">
                        <a:srgbClr val="000080"/>
                      </a:gs>
                      <a:gs pos="50000">
                        <a:srgbClr val="3366FF"/>
                      </a:gs>
                      <a:gs pos="100000">
                        <a:srgbClr val="000080"/>
                      </a:gs>
                    </a:gsLst>
                    <a:lin ang="2700000" scaled="1"/>
                    <a:tileRect/>
                  </a:gradFill>
                  <a:ln w="38100" algn="ctr">
                    <a:noFill/>
                    <a:miter lim="800000"/>
                    <a:headEnd/>
                    <a:tailEnd/>
                  </a:ln>
                </p:spPr>
                <p:txBody>
                  <a:bodyPr/>
                  <a:lstStyle/>
                  <a:p>
                    <a:endParaRPr lang="es-ES">
                      <a:solidFill>
                        <a:srgbClr val="344447"/>
                      </a:solidFill>
                    </a:endParaRPr>
                  </a:p>
                </p:txBody>
              </p:sp>
            </p:grpSp>
            <p:grpSp>
              <p:nvGrpSpPr>
                <p:cNvPr id="71" name="Group 126">
                  <a:extLst>
                    <a:ext uri="{FF2B5EF4-FFF2-40B4-BE49-F238E27FC236}">
                      <a16:creationId xmlns:a16="http://schemas.microsoft.com/office/drawing/2014/main" id="{F3EA31B1-78AD-4097-BAF6-00BA8820D353}"/>
                    </a:ext>
                  </a:extLst>
                </p:cNvPr>
                <p:cNvGrpSpPr/>
                <p:nvPr/>
              </p:nvGrpSpPr>
              <p:grpSpPr>
                <a:xfrm>
                  <a:off x="17678660" y="28333891"/>
                  <a:ext cx="3285100" cy="629349"/>
                  <a:chOff x="1844040" y="3556001"/>
                  <a:chExt cx="4191000" cy="838200"/>
                </a:xfrm>
              </p:grpSpPr>
              <p:pic>
                <p:nvPicPr>
                  <p:cNvPr id="105" name="Picture 18">
                    <a:extLst>
                      <a:ext uri="{FF2B5EF4-FFF2-40B4-BE49-F238E27FC236}">
                        <a16:creationId xmlns:a16="http://schemas.microsoft.com/office/drawing/2014/main" id="{CCA3E9BA-FEB2-4119-83BD-B5896126620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44040" y="3556001"/>
                    <a:ext cx="4191000" cy="838200"/>
                  </a:xfrm>
                  <a:prstGeom prst="rect">
                    <a:avLst/>
                  </a:prstGeom>
                  <a:gradFill rotWithShape="1">
                    <a:gsLst>
                      <a:gs pos="0">
                        <a:srgbClr val="000080"/>
                      </a:gs>
                      <a:gs pos="50000">
                        <a:srgbClr val="3366FF"/>
                      </a:gs>
                      <a:gs pos="100000">
                        <a:srgbClr val="000080"/>
                      </a:gs>
                    </a:gsLst>
                    <a:lin ang="5400000" scaled="1"/>
                  </a:gradFill>
                  <a:ln w="38100" algn="ctr">
                    <a:noFill/>
                    <a:miter lim="800000"/>
                    <a:headEnd/>
                    <a:tailEnd/>
                  </a:ln>
                </p:spPr>
              </p:pic>
              <p:sp>
                <p:nvSpPr>
                  <p:cNvPr id="106" name="Rectangle 19">
                    <a:extLst>
                      <a:ext uri="{FF2B5EF4-FFF2-40B4-BE49-F238E27FC236}">
                        <a16:creationId xmlns:a16="http://schemas.microsoft.com/office/drawing/2014/main" id="{187218CC-72F8-4E35-BB2B-13BFC7493E67}"/>
                      </a:ext>
                    </a:extLst>
                  </p:cNvPr>
                  <p:cNvSpPr>
                    <a:spLocks noChangeArrowheads="1"/>
                  </p:cNvSpPr>
                  <p:nvPr/>
                </p:nvSpPr>
                <p:spPr bwMode="auto">
                  <a:xfrm>
                    <a:off x="2170594" y="3809496"/>
                    <a:ext cx="1113625" cy="236842"/>
                  </a:xfrm>
                  <a:prstGeom prst="rect">
                    <a:avLst/>
                  </a:prstGeom>
                  <a:gradFill flip="none" rotWithShape="1">
                    <a:gsLst>
                      <a:gs pos="0">
                        <a:srgbClr val="000080"/>
                      </a:gs>
                      <a:gs pos="50000">
                        <a:srgbClr val="3366FF"/>
                      </a:gs>
                      <a:gs pos="100000">
                        <a:srgbClr val="000080"/>
                      </a:gs>
                    </a:gsLst>
                    <a:lin ang="2700000" scaled="1"/>
                    <a:tileRect/>
                  </a:gradFill>
                  <a:ln w="38100" algn="ctr">
                    <a:noFill/>
                    <a:miter lim="800000"/>
                    <a:headEnd/>
                    <a:tailEnd/>
                  </a:ln>
                </p:spPr>
                <p:txBody>
                  <a:bodyPr/>
                  <a:lstStyle/>
                  <a:p>
                    <a:endParaRPr lang="es-ES">
                      <a:solidFill>
                        <a:srgbClr val="344447"/>
                      </a:solidFill>
                    </a:endParaRPr>
                  </a:p>
                </p:txBody>
              </p:sp>
              <p:sp>
                <p:nvSpPr>
                  <p:cNvPr id="107" name="Rectangle 19">
                    <a:extLst>
                      <a:ext uri="{FF2B5EF4-FFF2-40B4-BE49-F238E27FC236}">
                        <a16:creationId xmlns:a16="http://schemas.microsoft.com/office/drawing/2014/main" id="{6EF1633E-122A-4845-9F6D-0CCE92E5D62B}"/>
                      </a:ext>
                    </a:extLst>
                  </p:cNvPr>
                  <p:cNvSpPr>
                    <a:spLocks noChangeArrowheads="1"/>
                  </p:cNvSpPr>
                  <p:nvPr/>
                </p:nvSpPr>
                <p:spPr bwMode="auto">
                  <a:xfrm>
                    <a:off x="3306311" y="3809495"/>
                    <a:ext cx="1114314" cy="236842"/>
                  </a:xfrm>
                  <a:prstGeom prst="rect">
                    <a:avLst/>
                  </a:prstGeom>
                  <a:gradFill flip="none" rotWithShape="1">
                    <a:gsLst>
                      <a:gs pos="0">
                        <a:srgbClr val="000080"/>
                      </a:gs>
                      <a:gs pos="50000">
                        <a:srgbClr val="3366FF"/>
                      </a:gs>
                      <a:gs pos="100000">
                        <a:srgbClr val="000080"/>
                      </a:gs>
                    </a:gsLst>
                    <a:lin ang="2700000" scaled="1"/>
                    <a:tileRect/>
                  </a:gradFill>
                  <a:ln w="38100" algn="ctr">
                    <a:noFill/>
                    <a:miter lim="800000"/>
                    <a:headEnd/>
                    <a:tailEnd/>
                  </a:ln>
                </p:spPr>
                <p:txBody>
                  <a:bodyPr/>
                  <a:lstStyle/>
                  <a:p>
                    <a:endParaRPr lang="es-ES">
                      <a:solidFill>
                        <a:srgbClr val="344447"/>
                      </a:solidFill>
                    </a:endParaRPr>
                  </a:p>
                </p:txBody>
              </p:sp>
              <p:sp>
                <p:nvSpPr>
                  <p:cNvPr id="120" name="Rectangle 19">
                    <a:extLst>
                      <a:ext uri="{FF2B5EF4-FFF2-40B4-BE49-F238E27FC236}">
                        <a16:creationId xmlns:a16="http://schemas.microsoft.com/office/drawing/2014/main" id="{F1A0663D-7259-44CB-94CB-61FC631CF4A0}"/>
                      </a:ext>
                    </a:extLst>
                  </p:cNvPr>
                  <p:cNvSpPr>
                    <a:spLocks noChangeArrowheads="1"/>
                  </p:cNvSpPr>
                  <p:nvPr/>
                </p:nvSpPr>
                <p:spPr bwMode="auto">
                  <a:xfrm>
                    <a:off x="4437009" y="3809495"/>
                    <a:ext cx="1121409" cy="236842"/>
                  </a:xfrm>
                  <a:prstGeom prst="rect">
                    <a:avLst/>
                  </a:prstGeom>
                  <a:gradFill flip="none" rotWithShape="1">
                    <a:gsLst>
                      <a:gs pos="0">
                        <a:srgbClr val="000080"/>
                      </a:gs>
                      <a:gs pos="50000">
                        <a:srgbClr val="3366FF"/>
                      </a:gs>
                      <a:gs pos="100000">
                        <a:srgbClr val="000080"/>
                      </a:gs>
                    </a:gsLst>
                    <a:lin ang="2700000" scaled="1"/>
                    <a:tileRect/>
                  </a:gradFill>
                  <a:ln w="38100" algn="ctr">
                    <a:noFill/>
                    <a:miter lim="800000"/>
                    <a:headEnd/>
                    <a:tailEnd/>
                  </a:ln>
                </p:spPr>
                <p:txBody>
                  <a:bodyPr/>
                  <a:lstStyle/>
                  <a:p>
                    <a:endParaRPr lang="es-ES">
                      <a:solidFill>
                        <a:srgbClr val="344447"/>
                      </a:solidFill>
                    </a:endParaRPr>
                  </a:p>
                </p:txBody>
              </p:sp>
            </p:grpSp>
            <p:cxnSp>
              <p:nvCxnSpPr>
                <p:cNvPr id="72" name="Straight Arrow Connector 127">
                  <a:extLst>
                    <a:ext uri="{FF2B5EF4-FFF2-40B4-BE49-F238E27FC236}">
                      <a16:creationId xmlns:a16="http://schemas.microsoft.com/office/drawing/2014/main" id="{24CD525C-4302-4E67-9C0E-4935385E1295}"/>
                    </a:ext>
                  </a:extLst>
                </p:cNvPr>
                <p:cNvCxnSpPr/>
                <p:nvPr/>
              </p:nvCxnSpPr>
              <p:spPr bwMode="auto">
                <a:xfrm>
                  <a:off x="20993905" y="28498997"/>
                  <a:ext cx="918067" cy="0"/>
                </a:xfrm>
                <a:prstGeom prst="straightConnector1">
                  <a:avLst/>
                </a:prstGeom>
                <a:ln w="57150">
                  <a:headEnd type="none" w="med" len="med"/>
                  <a:tailEnd type="triangle"/>
                </a:ln>
              </p:spPr>
              <p:style>
                <a:lnRef idx="2">
                  <a:schemeClr val="dk1"/>
                </a:lnRef>
                <a:fillRef idx="0">
                  <a:schemeClr val="dk1"/>
                </a:fillRef>
                <a:effectRef idx="1">
                  <a:schemeClr val="dk1"/>
                </a:effectRef>
                <a:fontRef idx="minor">
                  <a:schemeClr val="tx1"/>
                </a:fontRef>
              </p:style>
            </p:cxnSp>
            <p:grpSp>
              <p:nvGrpSpPr>
                <p:cNvPr id="73" name="Group 128">
                  <a:extLst>
                    <a:ext uri="{FF2B5EF4-FFF2-40B4-BE49-F238E27FC236}">
                      <a16:creationId xmlns:a16="http://schemas.microsoft.com/office/drawing/2014/main" id="{5FF51CC5-A09A-4323-898E-ED6BFE23F55F}"/>
                    </a:ext>
                  </a:extLst>
                </p:cNvPr>
                <p:cNvGrpSpPr/>
                <p:nvPr/>
              </p:nvGrpSpPr>
              <p:grpSpPr>
                <a:xfrm>
                  <a:off x="22078339" y="28134324"/>
                  <a:ext cx="3285100" cy="629349"/>
                  <a:chOff x="1844040" y="3556001"/>
                  <a:chExt cx="4191000" cy="838200"/>
                </a:xfrm>
              </p:grpSpPr>
              <p:pic>
                <p:nvPicPr>
                  <p:cNvPr id="101" name="Picture 18">
                    <a:extLst>
                      <a:ext uri="{FF2B5EF4-FFF2-40B4-BE49-F238E27FC236}">
                        <a16:creationId xmlns:a16="http://schemas.microsoft.com/office/drawing/2014/main" id="{09272853-C30D-4034-BA6C-22A84B8A5DA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844040" y="3556001"/>
                    <a:ext cx="4191000" cy="838200"/>
                  </a:xfrm>
                  <a:prstGeom prst="rect">
                    <a:avLst/>
                  </a:prstGeom>
                  <a:gradFill rotWithShape="1">
                    <a:gsLst>
                      <a:gs pos="0">
                        <a:srgbClr val="000080"/>
                      </a:gs>
                      <a:gs pos="50000">
                        <a:srgbClr val="3366FF"/>
                      </a:gs>
                      <a:gs pos="100000">
                        <a:srgbClr val="000080"/>
                      </a:gs>
                    </a:gsLst>
                    <a:lin ang="5400000" scaled="1"/>
                  </a:gradFill>
                  <a:ln w="38100" algn="ctr">
                    <a:noFill/>
                    <a:miter lim="800000"/>
                    <a:headEnd/>
                    <a:tailEnd/>
                  </a:ln>
                </p:spPr>
              </p:pic>
              <p:sp>
                <p:nvSpPr>
                  <p:cNvPr id="102" name="Rectangle 19">
                    <a:extLst>
                      <a:ext uri="{FF2B5EF4-FFF2-40B4-BE49-F238E27FC236}">
                        <a16:creationId xmlns:a16="http://schemas.microsoft.com/office/drawing/2014/main" id="{8F8C03D1-B0D7-4D86-B037-47190065A76B}"/>
                      </a:ext>
                    </a:extLst>
                  </p:cNvPr>
                  <p:cNvSpPr>
                    <a:spLocks noChangeArrowheads="1"/>
                  </p:cNvSpPr>
                  <p:nvPr/>
                </p:nvSpPr>
                <p:spPr bwMode="auto">
                  <a:xfrm>
                    <a:off x="2170594" y="3809496"/>
                    <a:ext cx="1113625" cy="236842"/>
                  </a:xfrm>
                  <a:prstGeom prst="rect">
                    <a:avLst/>
                  </a:prstGeom>
                  <a:gradFill flip="none" rotWithShape="1">
                    <a:gsLst>
                      <a:gs pos="0">
                        <a:srgbClr val="000080"/>
                      </a:gs>
                      <a:gs pos="50000">
                        <a:srgbClr val="3366FF"/>
                      </a:gs>
                      <a:gs pos="100000">
                        <a:srgbClr val="000080"/>
                      </a:gs>
                    </a:gsLst>
                    <a:lin ang="2700000" scaled="1"/>
                    <a:tileRect/>
                  </a:gradFill>
                  <a:ln w="38100" algn="ctr">
                    <a:noFill/>
                    <a:miter lim="800000"/>
                    <a:headEnd/>
                    <a:tailEnd/>
                  </a:ln>
                </p:spPr>
                <p:txBody>
                  <a:bodyPr/>
                  <a:lstStyle/>
                  <a:p>
                    <a:endParaRPr lang="es-ES">
                      <a:solidFill>
                        <a:srgbClr val="344447"/>
                      </a:solidFill>
                    </a:endParaRPr>
                  </a:p>
                </p:txBody>
              </p:sp>
              <p:sp>
                <p:nvSpPr>
                  <p:cNvPr id="103" name="Rectangle 19">
                    <a:extLst>
                      <a:ext uri="{FF2B5EF4-FFF2-40B4-BE49-F238E27FC236}">
                        <a16:creationId xmlns:a16="http://schemas.microsoft.com/office/drawing/2014/main" id="{E2739937-BA6E-4048-91E0-94546025CBC0}"/>
                      </a:ext>
                    </a:extLst>
                  </p:cNvPr>
                  <p:cNvSpPr>
                    <a:spLocks noChangeArrowheads="1"/>
                  </p:cNvSpPr>
                  <p:nvPr/>
                </p:nvSpPr>
                <p:spPr bwMode="auto">
                  <a:xfrm>
                    <a:off x="3306311" y="3809495"/>
                    <a:ext cx="1114314" cy="236842"/>
                  </a:xfrm>
                  <a:prstGeom prst="rect">
                    <a:avLst/>
                  </a:prstGeom>
                  <a:gradFill flip="none" rotWithShape="1">
                    <a:gsLst>
                      <a:gs pos="0">
                        <a:srgbClr val="000080"/>
                      </a:gs>
                      <a:gs pos="50000">
                        <a:srgbClr val="3366FF"/>
                      </a:gs>
                      <a:gs pos="100000">
                        <a:srgbClr val="000080"/>
                      </a:gs>
                    </a:gsLst>
                    <a:lin ang="2700000" scaled="1"/>
                    <a:tileRect/>
                  </a:gradFill>
                  <a:ln w="38100" algn="ctr">
                    <a:noFill/>
                    <a:miter lim="800000"/>
                    <a:headEnd/>
                    <a:tailEnd/>
                  </a:ln>
                </p:spPr>
                <p:txBody>
                  <a:bodyPr/>
                  <a:lstStyle/>
                  <a:p>
                    <a:endParaRPr lang="es-ES">
                      <a:solidFill>
                        <a:srgbClr val="344447"/>
                      </a:solidFill>
                    </a:endParaRPr>
                  </a:p>
                </p:txBody>
              </p:sp>
              <p:sp>
                <p:nvSpPr>
                  <p:cNvPr id="104" name="Rectangle 19">
                    <a:extLst>
                      <a:ext uri="{FF2B5EF4-FFF2-40B4-BE49-F238E27FC236}">
                        <a16:creationId xmlns:a16="http://schemas.microsoft.com/office/drawing/2014/main" id="{67C1CCDF-1472-4C2E-96E6-4F21A5F8174D}"/>
                      </a:ext>
                    </a:extLst>
                  </p:cNvPr>
                  <p:cNvSpPr>
                    <a:spLocks noChangeArrowheads="1"/>
                  </p:cNvSpPr>
                  <p:nvPr/>
                </p:nvSpPr>
                <p:spPr bwMode="auto">
                  <a:xfrm>
                    <a:off x="4437009" y="3809495"/>
                    <a:ext cx="1121409" cy="236842"/>
                  </a:xfrm>
                  <a:prstGeom prst="rect">
                    <a:avLst/>
                  </a:prstGeom>
                  <a:gradFill flip="none" rotWithShape="1">
                    <a:gsLst>
                      <a:gs pos="0">
                        <a:srgbClr val="000080"/>
                      </a:gs>
                      <a:gs pos="50000">
                        <a:srgbClr val="3366FF"/>
                      </a:gs>
                      <a:gs pos="100000">
                        <a:srgbClr val="000080"/>
                      </a:gs>
                    </a:gsLst>
                    <a:lin ang="2700000" scaled="1"/>
                    <a:tileRect/>
                  </a:gradFill>
                  <a:ln w="38100" algn="ctr">
                    <a:noFill/>
                    <a:miter lim="800000"/>
                    <a:headEnd/>
                    <a:tailEnd/>
                  </a:ln>
                </p:spPr>
                <p:txBody>
                  <a:bodyPr/>
                  <a:lstStyle/>
                  <a:p>
                    <a:endParaRPr lang="es-ES">
                      <a:solidFill>
                        <a:srgbClr val="344447"/>
                      </a:solidFill>
                    </a:endParaRPr>
                  </a:p>
                </p:txBody>
              </p:sp>
            </p:grpSp>
            <p:sp>
              <p:nvSpPr>
                <p:cNvPr id="74" name="TextBox 129">
                  <a:extLst>
                    <a:ext uri="{FF2B5EF4-FFF2-40B4-BE49-F238E27FC236}">
                      <a16:creationId xmlns:a16="http://schemas.microsoft.com/office/drawing/2014/main" id="{3C1D507B-A026-4641-92A2-9116192712AB}"/>
                    </a:ext>
                  </a:extLst>
                </p:cNvPr>
                <p:cNvSpPr txBox="1"/>
                <p:nvPr/>
              </p:nvSpPr>
              <p:spPr>
                <a:xfrm>
                  <a:off x="18633307" y="26340875"/>
                  <a:ext cx="6760755" cy="1493163"/>
                </a:xfrm>
                <a:prstGeom prst="rect">
                  <a:avLst/>
                </a:prstGeom>
                <a:noFill/>
              </p:spPr>
              <p:txBody>
                <a:bodyPr wrap="square" rtlCol="0">
                  <a:spAutoFit/>
                </a:bodyPr>
                <a:lstStyle/>
                <a:p>
                  <a:pPr algn="ctr">
                    <a:defRPr/>
                  </a:pPr>
                  <a:r>
                    <a:rPr lang="es-ES" b="1" u="sng" kern="0" dirty="0">
                      <a:solidFill>
                        <a:prstClr val="black"/>
                      </a:solidFill>
                    </a:rPr>
                    <a:t>Reverse Osmosis (RO)</a:t>
                  </a:r>
                </a:p>
                <a:p>
                  <a:pPr algn="ctr">
                    <a:defRPr/>
                  </a:pPr>
                  <a:r>
                    <a:rPr lang="es-ES" sz="1600" kern="0" dirty="0">
                      <a:solidFill>
                        <a:prstClr val="black"/>
                      </a:solidFill>
                    </a:rPr>
                    <a:t>DOW FILMTEC™</a:t>
                  </a:r>
                </a:p>
              </p:txBody>
            </p:sp>
            <p:sp>
              <p:nvSpPr>
                <p:cNvPr id="75" name="Left Brace 130">
                  <a:extLst>
                    <a:ext uri="{FF2B5EF4-FFF2-40B4-BE49-F238E27FC236}">
                      <a16:creationId xmlns:a16="http://schemas.microsoft.com/office/drawing/2014/main" id="{4F62FB23-1A57-4FFA-842C-F4739F85B61A}"/>
                    </a:ext>
                  </a:extLst>
                </p:cNvPr>
                <p:cNvSpPr/>
                <p:nvPr/>
              </p:nvSpPr>
              <p:spPr bwMode="auto">
                <a:xfrm>
                  <a:off x="13097147" y="25324784"/>
                  <a:ext cx="801476" cy="3086068"/>
                </a:xfrm>
                <a:prstGeom prst="leftBrace">
                  <a:avLst/>
                </a:prstGeom>
                <a:ln w="57150">
                  <a:headEnd type="none" w="med" len="med"/>
                  <a:tailEnd type="none" w="med" len="med"/>
                </a:ln>
              </p:spPr>
              <p:style>
                <a:lnRef idx="2">
                  <a:schemeClr val="dk1"/>
                </a:lnRef>
                <a:fillRef idx="0">
                  <a:schemeClr val="dk1"/>
                </a:fillRef>
                <a:effectRef idx="1">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128"/>
                    <a:cs typeface="ＭＳ Ｐゴシック" charset="-128"/>
                  </a:endParaRPr>
                </a:p>
              </p:txBody>
            </p:sp>
            <p:cxnSp>
              <p:nvCxnSpPr>
                <p:cNvPr id="76" name="Straight Arrow Connector 131">
                  <a:extLst>
                    <a:ext uri="{FF2B5EF4-FFF2-40B4-BE49-F238E27FC236}">
                      <a16:creationId xmlns:a16="http://schemas.microsoft.com/office/drawing/2014/main" id="{20BCFE41-4EB7-4103-B0DD-5B3E1D0BE3DD}"/>
                    </a:ext>
                  </a:extLst>
                </p:cNvPr>
                <p:cNvCxnSpPr/>
                <p:nvPr/>
              </p:nvCxnSpPr>
              <p:spPr bwMode="auto">
                <a:xfrm>
                  <a:off x="13898623" y="25323592"/>
                  <a:ext cx="1147583" cy="0"/>
                </a:xfrm>
                <a:prstGeom prst="straightConnector1">
                  <a:avLst/>
                </a:prstGeom>
                <a:ln w="57150">
                  <a:headEnd type="none" w="med" len="med"/>
                  <a:tailEnd type="triangle"/>
                </a:ln>
              </p:spPr>
              <p:style>
                <a:lnRef idx="2">
                  <a:schemeClr val="dk1"/>
                </a:lnRef>
                <a:fillRef idx="0">
                  <a:schemeClr val="dk1"/>
                </a:fillRef>
                <a:effectRef idx="1">
                  <a:schemeClr val="dk1"/>
                </a:effectRef>
                <a:fontRef idx="minor">
                  <a:schemeClr val="tx1"/>
                </a:fontRef>
              </p:style>
            </p:cxnSp>
            <p:cxnSp>
              <p:nvCxnSpPr>
                <p:cNvPr id="77" name="Straight Arrow Connector 132">
                  <a:extLst>
                    <a:ext uri="{FF2B5EF4-FFF2-40B4-BE49-F238E27FC236}">
                      <a16:creationId xmlns:a16="http://schemas.microsoft.com/office/drawing/2014/main" id="{61D59A0C-8404-4BAE-946C-5EB9AA800C2D}"/>
                    </a:ext>
                  </a:extLst>
                </p:cNvPr>
                <p:cNvCxnSpPr/>
                <p:nvPr/>
              </p:nvCxnSpPr>
              <p:spPr bwMode="auto">
                <a:xfrm>
                  <a:off x="13898623" y="28410852"/>
                  <a:ext cx="1147583" cy="0"/>
                </a:xfrm>
                <a:prstGeom prst="straightConnector1">
                  <a:avLst/>
                </a:prstGeom>
                <a:ln w="57150">
                  <a:headEnd type="none" w="med" len="med"/>
                  <a:tailEnd type="triangle"/>
                </a:ln>
              </p:spPr>
              <p:style>
                <a:lnRef idx="2">
                  <a:schemeClr val="dk1"/>
                </a:lnRef>
                <a:fillRef idx="0">
                  <a:schemeClr val="dk1"/>
                </a:fillRef>
                <a:effectRef idx="1">
                  <a:schemeClr val="dk1"/>
                </a:effectRef>
                <a:fontRef idx="minor">
                  <a:schemeClr val="tx1"/>
                </a:fontRef>
              </p:style>
            </p:cxnSp>
            <p:grpSp>
              <p:nvGrpSpPr>
                <p:cNvPr id="78" name="Group 133">
                  <a:extLst>
                    <a:ext uri="{FF2B5EF4-FFF2-40B4-BE49-F238E27FC236}">
                      <a16:creationId xmlns:a16="http://schemas.microsoft.com/office/drawing/2014/main" id="{D8DB5BA3-9908-41C4-8E9C-18A597AF6D24}"/>
                    </a:ext>
                  </a:extLst>
                </p:cNvPr>
                <p:cNvGrpSpPr/>
                <p:nvPr/>
              </p:nvGrpSpPr>
              <p:grpSpPr>
                <a:xfrm>
                  <a:off x="26423963" y="24287816"/>
                  <a:ext cx="2705013" cy="3655080"/>
                  <a:chOff x="6780530" y="524998"/>
                  <a:chExt cx="4598166" cy="4638676"/>
                </a:xfrm>
              </p:grpSpPr>
              <p:pic>
                <p:nvPicPr>
                  <p:cNvPr id="91" name="Picture 2" descr="bd776a8e-2ff8-41d4-9b4e-eb87a11cf097@eurprd05">
                    <a:extLst>
                      <a:ext uri="{FF2B5EF4-FFF2-40B4-BE49-F238E27FC236}">
                        <a16:creationId xmlns:a16="http://schemas.microsoft.com/office/drawing/2014/main" id="{61855AB1-F594-4859-ACB8-D01863C14087}"/>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843519" y="802559"/>
                    <a:ext cx="4535177" cy="4225924"/>
                  </a:xfrm>
                  <a:prstGeom prst="flowChartProcess">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 name="Rectangle 4">
                    <a:extLst>
                      <a:ext uri="{FF2B5EF4-FFF2-40B4-BE49-F238E27FC236}">
                        <a16:creationId xmlns:a16="http://schemas.microsoft.com/office/drawing/2014/main" id="{979414E2-09FA-4C56-9513-21967CA9A840}"/>
                      </a:ext>
                    </a:extLst>
                  </p:cNvPr>
                  <p:cNvSpPr/>
                  <p:nvPr/>
                </p:nvSpPr>
                <p:spPr>
                  <a:xfrm>
                    <a:off x="6825615" y="2306174"/>
                    <a:ext cx="463550" cy="22225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5">
                    <a:extLst>
                      <a:ext uri="{FF2B5EF4-FFF2-40B4-BE49-F238E27FC236}">
                        <a16:creationId xmlns:a16="http://schemas.microsoft.com/office/drawing/2014/main" id="{683C341C-4C83-4CEC-AAB5-792D66EAADC5}"/>
                      </a:ext>
                    </a:extLst>
                  </p:cNvPr>
                  <p:cNvSpPr/>
                  <p:nvPr/>
                </p:nvSpPr>
                <p:spPr>
                  <a:xfrm>
                    <a:off x="9117965" y="801224"/>
                    <a:ext cx="1022350" cy="22225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6">
                    <a:extLst>
                      <a:ext uri="{FF2B5EF4-FFF2-40B4-BE49-F238E27FC236}">
                        <a16:creationId xmlns:a16="http://schemas.microsoft.com/office/drawing/2014/main" id="{0E188A8A-BD24-460E-A525-E7C40646BC1A}"/>
                      </a:ext>
                    </a:extLst>
                  </p:cNvPr>
                  <p:cNvSpPr/>
                  <p:nvPr/>
                </p:nvSpPr>
                <p:spPr>
                  <a:xfrm>
                    <a:off x="8984615" y="4916024"/>
                    <a:ext cx="1295400" cy="247650"/>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7">
                    <a:extLst>
                      <a:ext uri="{FF2B5EF4-FFF2-40B4-BE49-F238E27FC236}">
                        <a16:creationId xmlns:a16="http://schemas.microsoft.com/office/drawing/2014/main" id="{4CF19DA9-85CD-4724-A0A6-9A8F9602AA9E}"/>
                      </a:ext>
                    </a:extLst>
                  </p:cNvPr>
                  <p:cNvSpPr/>
                  <p:nvPr/>
                </p:nvSpPr>
                <p:spPr>
                  <a:xfrm>
                    <a:off x="10583909" y="3068173"/>
                    <a:ext cx="793750" cy="38735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Rectangle 8">
                    <a:extLst>
                      <a:ext uri="{FF2B5EF4-FFF2-40B4-BE49-F238E27FC236}">
                        <a16:creationId xmlns:a16="http://schemas.microsoft.com/office/drawing/2014/main" id="{53CD11A3-CDE7-4362-A248-8AB4F729C87E}"/>
                      </a:ext>
                    </a:extLst>
                  </p:cNvPr>
                  <p:cNvSpPr/>
                  <p:nvPr/>
                </p:nvSpPr>
                <p:spPr>
                  <a:xfrm>
                    <a:off x="6786880" y="4220698"/>
                    <a:ext cx="1172209" cy="38735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Rectangle 9">
                    <a:extLst>
                      <a:ext uri="{FF2B5EF4-FFF2-40B4-BE49-F238E27FC236}">
                        <a16:creationId xmlns:a16="http://schemas.microsoft.com/office/drawing/2014/main" id="{F2643CC6-AD45-4745-86DA-458D03F05801}"/>
                      </a:ext>
                    </a:extLst>
                  </p:cNvPr>
                  <p:cNvSpPr/>
                  <p:nvPr/>
                </p:nvSpPr>
                <p:spPr>
                  <a:xfrm>
                    <a:off x="7022464" y="524998"/>
                    <a:ext cx="1412875" cy="387351"/>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Rectangle 10">
                    <a:extLst>
                      <a:ext uri="{FF2B5EF4-FFF2-40B4-BE49-F238E27FC236}">
                        <a16:creationId xmlns:a16="http://schemas.microsoft.com/office/drawing/2014/main" id="{776B44DA-083E-4ABE-A60C-2E09EF36FC80}"/>
                      </a:ext>
                    </a:extLst>
                  </p:cNvPr>
                  <p:cNvSpPr/>
                  <p:nvPr/>
                </p:nvSpPr>
                <p:spPr>
                  <a:xfrm>
                    <a:off x="9523730" y="2144248"/>
                    <a:ext cx="441326" cy="1387476"/>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Rectangle 163">
                    <a:extLst>
                      <a:ext uri="{FF2B5EF4-FFF2-40B4-BE49-F238E27FC236}">
                        <a16:creationId xmlns:a16="http://schemas.microsoft.com/office/drawing/2014/main" id="{CD365876-20B9-4A1B-8885-99EE8EEAFA88}"/>
                      </a:ext>
                    </a:extLst>
                  </p:cNvPr>
                  <p:cNvSpPr/>
                  <p:nvPr/>
                </p:nvSpPr>
                <p:spPr>
                  <a:xfrm>
                    <a:off x="6780530" y="1077449"/>
                    <a:ext cx="617220" cy="1245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Rectangle 164">
                    <a:extLst>
                      <a:ext uri="{FF2B5EF4-FFF2-40B4-BE49-F238E27FC236}">
                        <a16:creationId xmlns:a16="http://schemas.microsoft.com/office/drawing/2014/main" id="{AD0072B6-0C6B-4983-86CA-3DC5E176C93B}"/>
                      </a:ext>
                    </a:extLst>
                  </p:cNvPr>
                  <p:cNvSpPr/>
                  <p:nvPr/>
                </p:nvSpPr>
                <p:spPr>
                  <a:xfrm>
                    <a:off x="6991350" y="734549"/>
                    <a:ext cx="181610" cy="515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79" name="Elbow Connector 134">
                  <a:extLst>
                    <a:ext uri="{FF2B5EF4-FFF2-40B4-BE49-F238E27FC236}">
                      <a16:creationId xmlns:a16="http://schemas.microsoft.com/office/drawing/2014/main" id="{18BA9A2C-ABC1-4547-9B99-FAEC5A7354CC}"/>
                    </a:ext>
                  </a:extLst>
                </p:cNvPr>
                <p:cNvCxnSpPr>
                  <a:stCxn id="157" idx="2"/>
                </p:cNvCxnSpPr>
                <p:nvPr/>
              </p:nvCxnSpPr>
              <p:spPr bwMode="auto">
                <a:xfrm rot="16200000" flipH="1">
                  <a:off x="21913570" y="23156573"/>
                  <a:ext cx="383735" cy="5768807"/>
                </a:xfrm>
                <a:prstGeom prst="bentConnector2">
                  <a:avLst/>
                </a:prstGeom>
                <a:ln w="57150">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80" name="Elbow Connector 135">
                  <a:extLst>
                    <a:ext uri="{FF2B5EF4-FFF2-40B4-BE49-F238E27FC236}">
                      <a16:creationId xmlns:a16="http://schemas.microsoft.com/office/drawing/2014/main" id="{28907480-261E-47F5-A0B4-3BC014019BD5}"/>
                    </a:ext>
                  </a:extLst>
                </p:cNvPr>
                <p:cNvCxnSpPr/>
                <p:nvPr/>
              </p:nvCxnSpPr>
              <p:spPr bwMode="auto">
                <a:xfrm rot="16200000" flipH="1">
                  <a:off x="21945377" y="26285525"/>
                  <a:ext cx="383735" cy="5768807"/>
                </a:xfrm>
                <a:prstGeom prst="bentConnector2">
                  <a:avLst/>
                </a:prstGeom>
                <a:ln w="57150">
                  <a:headEnd type="none" w="med" len="med"/>
                  <a:tailEnd type="triangle"/>
                </a:ln>
              </p:spPr>
              <p:style>
                <a:lnRef idx="2">
                  <a:schemeClr val="accent5"/>
                </a:lnRef>
                <a:fillRef idx="0">
                  <a:schemeClr val="accent5"/>
                </a:fillRef>
                <a:effectRef idx="1">
                  <a:schemeClr val="accent5"/>
                </a:effectRef>
                <a:fontRef idx="minor">
                  <a:schemeClr val="tx1"/>
                </a:fontRef>
              </p:style>
            </p:cxnSp>
            <p:cxnSp>
              <p:nvCxnSpPr>
                <p:cNvPr id="83" name="Straight Connector 136">
                  <a:extLst>
                    <a:ext uri="{FF2B5EF4-FFF2-40B4-BE49-F238E27FC236}">
                      <a16:creationId xmlns:a16="http://schemas.microsoft.com/office/drawing/2014/main" id="{7E7A17B6-CE36-4B58-89E2-9C0BEB80CA7C}"/>
                    </a:ext>
                  </a:extLst>
                </p:cNvPr>
                <p:cNvCxnSpPr>
                  <a:stCxn id="132" idx="2"/>
                </p:cNvCxnSpPr>
                <p:nvPr/>
              </p:nvCxnSpPr>
              <p:spPr bwMode="auto">
                <a:xfrm>
                  <a:off x="23620714" y="25649543"/>
                  <a:ext cx="0" cy="583302"/>
                </a:xfrm>
                <a:prstGeom prst="line">
                  <a:avLst/>
                </a:prstGeom>
                <a:ln w="57150">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84" name="Straight Connector 137">
                  <a:extLst>
                    <a:ext uri="{FF2B5EF4-FFF2-40B4-BE49-F238E27FC236}">
                      <a16:creationId xmlns:a16="http://schemas.microsoft.com/office/drawing/2014/main" id="{A786FE92-D956-40C4-B19A-46603B7A1F94}"/>
                    </a:ext>
                  </a:extLst>
                </p:cNvPr>
                <p:cNvCxnSpPr/>
                <p:nvPr/>
              </p:nvCxnSpPr>
              <p:spPr bwMode="auto">
                <a:xfrm>
                  <a:off x="23687481" y="28778495"/>
                  <a:ext cx="0" cy="583302"/>
                </a:xfrm>
                <a:prstGeom prst="line">
                  <a:avLst/>
                </a:prstGeom>
                <a:ln w="57150">
                  <a:headEnd type="none" w="med" len="med"/>
                  <a:tailEnd type="none" w="med" len="med"/>
                </a:ln>
              </p:spPr>
              <p:style>
                <a:lnRef idx="2">
                  <a:schemeClr val="accent5"/>
                </a:lnRef>
                <a:fillRef idx="0">
                  <a:schemeClr val="accent5"/>
                </a:fillRef>
                <a:effectRef idx="1">
                  <a:schemeClr val="accent5"/>
                </a:effectRef>
                <a:fontRef idx="minor">
                  <a:schemeClr val="tx1"/>
                </a:fontRef>
              </p:style>
            </p:cxnSp>
            <p:cxnSp>
              <p:nvCxnSpPr>
                <p:cNvPr id="85" name="Elbow Connector 138">
                  <a:extLst>
                    <a:ext uri="{FF2B5EF4-FFF2-40B4-BE49-F238E27FC236}">
                      <a16:creationId xmlns:a16="http://schemas.microsoft.com/office/drawing/2014/main" id="{C11C116E-9894-41B7-A8A6-A3350E681747}"/>
                    </a:ext>
                  </a:extLst>
                </p:cNvPr>
                <p:cNvCxnSpPr/>
                <p:nvPr/>
              </p:nvCxnSpPr>
              <p:spPr bwMode="auto">
                <a:xfrm flipV="1">
                  <a:off x="24590753" y="27745103"/>
                  <a:ext cx="1606617" cy="381906"/>
                </a:xfrm>
                <a:prstGeom prst="bentConnector3">
                  <a:avLst>
                    <a:gd name="adj1" fmla="val 1389"/>
                  </a:avLst>
                </a:prstGeom>
                <a:ln w="57150">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86" name="Straight Connector 139">
                  <a:extLst>
                    <a:ext uri="{FF2B5EF4-FFF2-40B4-BE49-F238E27FC236}">
                      <a16:creationId xmlns:a16="http://schemas.microsoft.com/office/drawing/2014/main" id="{3C3F1887-8182-486A-B2D5-D0AFABB47D3A}"/>
                    </a:ext>
                  </a:extLst>
                </p:cNvPr>
                <p:cNvCxnSpPr/>
                <p:nvPr/>
              </p:nvCxnSpPr>
              <p:spPr bwMode="auto">
                <a:xfrm>
                  <a:off x="26197370" y="24675941"/>
                  <a:ext cx="0" cy="3063240"/>
                </a:xfrm>
                <a:prstGeom prst="line">
                  <a:avLst/>
                </a:prstGeom>
                <a:ln w="57150">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88" name="Elbow Connector 140">
                  <a:extLst>
                    <a:ext uri="{FF2B5EF4-FFF2-40B4-BE49-F238E27FC236}">
                      <a16:creationId xmlns:a16="http://schemas.microsoft.com/office/drawing/2014/main" id="{CFE57942-1B11-461C-9022-4729BE62743E}"/>
                    </a:ext>
                  </a:extLst>
                </p:cNvPr>
                <p:cNvCxnSpPr/>
                <p:nvPr/>
              </p:nvCxnSpPr>
              <p:spPr bwMode="auto">
                <a:xfrm flipV="1">
                  <a:off x="24590753" y="24678008"/>
                  <a:ext cx="2065650" cy="381906"/>
                </a:xfrm>
                <a:prstGeom prst="bentConnector3">
                  <a:avLst>
                    <a:gd name="adj1" fmla="val 1389"/>
                  </a:avLst>
                </a:prstGeom>
                <a:ln w="57150">
                  <a:headEnd type="none" w="med" len="med"/>
                  <a:tailEnd type="none" w="med" len="med"/>
                </a:ln>
              </p:spPr>
              <p:style>
                <a:lnRef idx="2">
                  <a:schemeClr val="dk1"/>
                </a:lnRef>
                <a:fillRef idx="0">
                  <a:schemeClr val="dk1"/>
                </a:fillRef>
                <a:effectRef idx="1">
                  <a:schemeClr val="dk1"/>
                </a:effectRef>
                <a:fontRef idx="minor">
                  <a:schemeClr val="tx1"/>
                </a:fontRef>
              </p:style>
            </p:cxnSp>
            <p:pic>
              <p:nvPicPr>
                <p:cNvPr id="89" name="Picture 190">
                  <a:extLst>
                    <a:ext uri="{FF2B5EF4-FFF2-40B4-BE49-F238E27FC236}">
                      <a16:creationId xmlns:a16="http://schemas.microsoft.com/office/drawing/2014/main" id="{E7D704E5-99E3-4F61-AADC-5342FF77396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576114" y="24465000"/>
                  <a:ext cx="867454" cy="834441"/>
                </a:xfrm>
                <a:prstGeom prst="rect">
                  <a:avLst/>
                </a:prstGeom>
              </p:spPr>
            </p:pic>
            <p:pic>
              <p:nvPicPr>
                <p:cNvPr id="90" name="Picture 191">
                  <a:extLst>
                    <a:ext uri="{FF2B5EF4-FFF2-40B4-BE49-F238E27FC236}">
                      <a16:creationId xmlns:a16="http://schemas.microsoft.com/office/drawing/2014/main" id="{7A74E7E6-A7D1-48C0-A29D-BA34638AEFC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6443180" y="24499383"/>
                  <a:ext cx="867454" cy="834441"/>
                </a:xfrm>
                <a:prstGeom prst="rect">
                  <a:avLst/>
                </a:prstGeom>
              </p:spPr>
            </p:pic>
          </p:grpSp>
          <p:sp>
            <p:nvSpPr>
              <p:cNvPr id="58" name="Pfeil: gebogen 57">
                <a:extLst>
                  <a:ext uri="{FF2B5EF4-FFF2-40B4-BE49-F238E27FC236}">
                    <a16:creationId xmlns:a16="http://schemas.microsoft.com/office/drawing/2014/main" id="{83787AC1-6034-4781-9D76-18EE246280D8}"/>
                  </a:ext>
                </a:extLst>
              </p:cNvPr>
              <p:cNvSpPr/>
              <p:nvPr/>
            </p:nvSpPr>
            <p:spPr bwMode="auto">
              <a:xfrm rot="16200000" flipV="1">
                <a:off x="22624693" y="22449597"/>
                <a:ext cx="2242003" cy="2332160"/>
              </a:xfrm>
              <a:prstGeom prst="bentArrow">
                <a:avLst/>
              </a:prstGeom>
              <a:solidFill>
                <a:schemeClr val="accent2">
                  <a:lumMod val="7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863600" rtl="0" eaLnBrk="1" fontAlgn="base" latinLnBrk="0" hangingPunct="1">
                  <a:lnSpc>
                    <a:spcPct val="100000"/>
                  </a:lnSpc>
                  <a:spcBef>
                    <a:spcPct val="0"/>
                  </a:spcBef>
                  <a:spcAft>
                    <a:spcPct val="0"/>
                  </a:spcAft>
                  <a:buClrTx/>
                  <a:buSzTx/>
                  <a:buFontTx/>
                  <a:buNone/>
                  <a:tabLst/>
                </a:pPr>
                <a:endParaRPr kumimoji="0" lang="de-DE" sz="3700" b="0" i="0" u="none" strike="noStrike" cap="none" normalizeH="0" baseline="0">
                  <a:ln>
                    <a:noFill/>
                  </a:ln>
                  <a:solidFill>
                    <a:schemeClr val="tx1"/>
                  </a:solidFill>
                  <a:effectLst/>
                  <a:latin typeface="Arial" charset="0"/>
                </a:endParaRPr>
              </a:p>
            </p:txBody>
          </p:sp>
        </p:grpSp>
        <p:sp>
          <p:nvSpPr>
            <p:cNvPr id="54" name="Rectangle 8">
              <a:extLst>
                <a:ext uri="{FF2B5EF4-FFF2-40B4-BE49-F238E27FC236}">
                  <a16:creationId xmlns:a16="http://schemas.microsoft.com/office/drawing/2014/main" id="{F23C3570-A1B6-4EFE-9D5A-6869943B3DD8}"/>
                </a:ext>
              </a:extLst>
            </p:cNvPr>
            <p:cNvSpPr/>
            <p:nvPr/>
          </p:nvSpPr>
          <p:spPr>
            <a:xfrm>
              <a:off x="22831433" y="19209374"/>
              <a:ext cx="6620882" cy="3238860"/>
            </a:xfrm>
            <a:prstGeom prst="rect">
              <a:avLst/>
            </a:prstGeom>
          </p:spPr>
          <p:txBody>
            <a:bodyPr wrap="none">
              <a:spAutoFit/>
            </a:bodyPr>
            <a:lstStyle/>
            <a:p>
              <a:pPr algn="l"/>
              <a:r>
                <a:rPr lang="es-ES" sz="3600" b="1" dirty="0"/>
                <a:t>   </a:t>
              </a:r>
              <a:r>
                <a:rPr lang="es-ES" sz="2000" b="1" dirty="0"/>
                <a:t>Outlet Water</a:t>
              </a:r>
              <a:endParaRPr lang="es-ES" b="1" dirty="0"/>
            </a:p>
            <a:p>
              <a:pPr algn="ctr"/>
              <a:r>
                <a:rPr lang="es-ES" sz="1600" dirty="0">
                  <a:ln w="0"/>
                  <a:solidFill>
                    <a:srgbClr val="000000"/>
                  </a:solidFill>
                </a:rPr>
                <a:t>High quality for various </a:t>
              </a:r>
              <a:br>
                <a:rPr lang="es-ES" sz="1600" dirty="0">
                  <a:ln w="0"/>
                  <a:solidFill>
                    <a:srgbClr val="000000"/>
                  </a:solidFill>
                </a:rPr>
              </a:br>
              <a:r>
                <a:rPr lang="es-ES" sz="1600" dirty="0">
                  <a:ln w="0"/>
                  <a:solidFill>
                    <a:srgbClr val="000000"/>
                  </a:solidFill>
                </a:rPr>
                <a:t>technical applications</a:t>
              </a:r>
            </a:p>
          </p:txBody>
        </p:sp>
        <p:sp>
          <p:nvSpPr>
            <p:cNvPr id="55" name="Pfeil: gebogen 54">
              <a:extLst>
                <a:ext uri="{FF2B5EF4-FFF2-40B4-BE49-F238E27FC236}">
                  <a16:creationId xmlns:a16="http://schemas.microsoft.com/office/drawing/2014/main" id="{823CC388-CFC5-4231-9C4A-CF54C0BC4D22}"/>
                </a:ext>
              </a:extLst>
            </p:cNvPr>
            <p:cNvSpPr/>
            <p:nvPr/>
          </p:nvSpPr>
          <p:spPr bwMode="auto">
            <a:xfrm flipV="1">
              <a:off x="3694340" y="24482788"/>
              <a:ext cx="2242003" cy="1327953"/>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863600" rtl="0" eaLnBrk="1" fontAlgn="base" latinLnBrk="0" hangingPunct="1">
                <a:lnSpc>
                  <a:spcPct val="100000"/>
                </a:lnSpc>
                <a:spcBef>
                  <a:spcPct val="0"/>
                </a:spcBef>
                <a:spcAft>
                  <a:spcPct val="0"/>
                </a:spcAft>
                <a:buClrTx/>
                <a:buSzTx/>
                <a:buFontTx/>
                <a:buNone/>
                <a:tabLst/>
              </a:pPr>
              <a:endParaRPr kumimoji="0" lang="de-DE" sz="3700" b="0" i="0" u="none" strike="noStrike" cap="none" normalizeH="0" baseline="0">
                <a:ln>
                  <a:noFill/>
                </a:ln>
                <a:solidFill>
                  <a:schemeClr val="tx1"/>
                </a:solidFill>
                <a:effectLst/>
                <a:latin typeface="Arial" charset="0"/>
              </a:endParaRPr>
            </a:p>
          </p:txBody>
        </p:sp>
        <p:pic>
          <p:nvPicPr>
            <p:cNvPr id="56" name="Picture 113">
              <a:extLst>
                <a:ext uri="{FF2B5EF4-FFF2-40B4-BE49-F238E27FC236}">
                  <a16:creationId xmlns:a16="http://schemas.microsoft.com/office/drawing/2014/main" id="{9274C21E-27B8-4154-A7A8-168A7F38D72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763656" y="23383130"/>
              <a:ext cx="3873798" cy="987625"/>
            </a:xfrm>
            <a:prstGeom prst="rect">
              <a:avLst/>
            </a:prstGeom>
          </p:spPr>
        </p:pic>
      </p:grpSp>
      <p:sp>
        <p:nvSpPr>
          <p:cNvPr id="4" name="Fußzeilenplatzhalter 3"/>
          <p:cNvSpPr>
            <a:spLocks noGrp="1"/>
          </p:cNvSpPr>
          <p:nvPr>
            <p:ph type="ftr" sz="quarter" idx="11"/>
          </p:nvPr>
        </p:nvSpPr>
        <p:spPr/>
        <p:txBody>
          <a:bodyPr/>
          <a:lstStyle/>
          <a:p>
            <a:r>
              <a:rPr lang="en-US" noProof="0"/>
              <a:t>Public, INSPIRE Water, WP 5, ACHEMA 2018</a:t>
            </a:r>
            <a:endParaRPr lang="en-US" noProof="0" dirty="0"/>
          </a:p>
        </p:txBody>
      </p:sp>
      <p:sp>
        <p:nvSpPr>
          <p:cNvPr id="3" name="Slide Number Placeholder 2"/>
          <p:cNvSpPr>
            <a:spLocks noGrp="1"/>
          </p:cNvSpPr>
          <p:nvPr>
            <p:ph type="sldNum" sz="quarter" idx="12"/>
          </p:nvPr>
        </p:nvSpPr>
        <p:spPr/>
        <p:txBody>
          <a:bodyPr/>
          <a:lstStyle/>
          <a:p>
            <a:fld id="{26F8576C-A03E-48EA-8ABD-2B0BCEA4D674}" type="slidenum">
              <a:rPr lang="en-US" smtClean="0"/>
              <a:t>16</a:t>
            </a:fld>
            <a:endParaRPr lang="en-US" dirty="0"/>
          </a:p>
        </p:txBody>
      </p:sp>
      <p:sp>
        <p:nvSpPr>
          <p:cNvPr id="81" name="Rechteck 80">
            <a:extLst>
              <a:ext uri="{FF2B5EF4-FFF2-40B4-BE49-F238E27FC236}">
                <a16:creationId xmlns:a16="http://schemas.microsoft.com/office/drawing/2014/main" id="{EFFC8215-F93F-4135-8C50-2ECEA5B2F6FD}"/>
              </a:ext>
            </a:extLst>
          </p:cNvPr>
          <p:cNvSpPr/>
          <p:nvPr/>
        </p:nvSpPr>
        <p:spPr bwMode="auto">
          <a:xfrm>
            <a:off x="0" y="-7789"/>
            <a:ext cx="4779469" cy="1286087"/>
          </a:xfrm>
          <a:prstGeom prst="rect">
            <a:avLst/>
          </a:prstGeom>
          <a:solidFill>
            <a:srgbClr val="D3ED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863600" fontAlgn="base">
              <a:spcBef>
                <a:spcPct val="0"/>
              </a:spcBef>
              <a:spcAft>
                <a:spcPct val="0"/>
              </a:spcAft>
            </a:pPr>
            <a:endParaRPr lang="de-DE" sz="3700">
              <a:latin typeface="Arial" charset="0"/>
            </a:endParaRPr>
          </a:p>
        </p:txBody>
      </p:sp>
      <p:pic>
        <p:nvPicPr>
          <p:cNvPr id="82" name="Grafik 81">
            <a:extLst>
              <a:ext uri="{FF2B5EF4-FFF2-40B4-BE49-F238E27FC236}">
                <a16:creationId xmlns:a16="http://schemas.microsoft.com/office/drawing/2014/main" id="{490FCDC7-67FB-4B5E-B080-A344E8F21D5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40656" y="91739"/>
            <a:ext cx="2491611" cy="1021886"/>
          </a:xfrm>
          <a:prstGeom prst="rect">
            <a:avLst/>
          </a:prstGeom>
          <a:noFill/>
        </p:spPr>
      </p:pic>
      <p:pic>
        <p:nvPicPr>
          <p:cNvPr id="87" name="Grafik 86">
            <a:extLst>
              <a:ext uri="{FF2B5EF4-FFF2-40B4-BE49-F238E27FC236}">
                <a16:creationId xmlns:a16="http://schemas.microsoft.com/office/drawing/2014/main" id="{6A7EA1C0-B526-485F-9A45-55844F629E3E}"/>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3551274" y="-7789"/>
            <a:ext cx="8640725" cy="1286087"/>
          </a:xfrm>
          <a:prstGeom prst="rect">
            <a:avLst/>
          </a:prstGeom>
        </p:spPr>
      </p:pic>
      <p:grpSp>
        <p:nvGrpSpPr>
          <p:cNvPr id="108" name="Gruppieren 107">
            <a:extLst>
              <a:ext uri="{FF2B5EF4-FFF2-40B4-BE49-F238E27FC236}">
                <a16:creationId xmlns:a16="http://schemas.microsoft.com/office/drawing/2014/main" id="{3D929297-F7A1-42BF-8413-117DD02E27EF}"/>
              </a:ext>
            </a:extLst>
          </p:cNvPr>
          <p:cNvGrpSpPr/>
          <p:nvPr/>
        </p:nvGrpSpPr>
        <p:grpSpPr>
          <a:xfrm>
            <a:off x="0" y="5718194"/>
            <a:ext cx="12192000" cy="1139806"/>
            <a:chOff x="-4942240" y="38798274"/>
            <a:chExt cx="40200049" cy="4091542"/>
          </a:xfrm>
        </p:grpSpPr>
        <p:sp>
          <p:nvSpPr>
            <p:cNvPr id="109" name="Rechteck 108">
              <a:extLst>
                <a:ext uri="{FF2B5EF4-FFF2-40B4-BE49-F238E27FC236}">
                  <a16:creationId xmlns:a16="http://schemas.microsoft.com/office/drawing/2014/main" id="{C83BA169-F6BE-421E-944C-3D84AA80E17B}"/>
                </a:ext>
              </a:extLst>
            </p:cNvPr>
            <p:cNvSpPr/>
            <p:nvPr/>
          </p:nvSpPr>
          <p:spPr bwMode="auto">
            <a:xfrm>
              <a:off x="-4942240" y="39886870"/>
              <a:ext cx="40200049" cy="3002946"/>
            </a:xfrm>
            <a:prstGeom prst="rect">
              <a:avLst/>
            </a:prstGeom>
            <a:solidFill>
              <a:srgbClr val="D3EDFA"/>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863600" fontAlgn="base">
                <a:spcBef>
                  <a:spcPct val="0"/>
                </a:spcBef>
                <a:spcAft>
                  <a:spcPct val="0"/>
                </a:spcAft>
              </a:pPr>
              <a:endParaRPr lang="de-DE" sz="3700">
                <a:latin typeface="Arial" charset="0"/>
              </a:endParaRPr>
            </a:p>
          </p:txBody>
        </p:sp>
        <p:sp>
          <p:nvSpPr>
            <p:cNvPr id="110" name="Rectangle 36">
              <a:extLst>
                <a:ext uri="{FF2B5EF4-FFF2-40B4-BE49-F238E27FC236}">
                  <a16:creationId xmlns:a16="http://schemas.microsoft.com/office/drawing/2014/main" id="{1817F42F-990C-4A16-B125-C7BD22AB701C}"/>
                </a:ext>
              </a:extLst>
            </p:cNvPr>
            <p:cNvSpPr>
              <a:spLocks noChangeArrowheads="1"/>
            </p:cNvSpPr>
            <p:nvPr/>
          </p:nvSpPr>
          <p:spPr bwMode="auto">
            <a:xfrm>
              <a:off x="10548769" y="38798274"/>
              <a:ext cx="8164066" cy="3645907"/>
            </a:xfrm>
            <a:prstGeom prst="rect">
              <a:avLst/>
            </a:prstGeom>
            <a:noFill/>
            <a:ln w="9525">
              <a:noFill/>
              <a:miter lim="800000"/>
              <a:headEnd/>
              <a:tailEnd/>
            </a:ln>
          </p:spPr>
          <p:txBody>
            <a:bodyPr wrap="square">
              <a:spAutoFit/>
            </a:bodyPr>
            <a:lstStyle/>
            <a:p>
              <a:pPr marL="7254875" indent="-7254875" defTabSz="863600">
                <a:tabLst>
                  <a:tab pos="15909925" algn="l"/>
                </a:tabLst>
                <a:defRPr/>
              </a:pPr>
              <a:r>
                <a:rPr lang="de-DE" sz="6000" b="1" kern="0" dirty="0">
                  <a:solidFill>
                    <a:srgbClr val="029DE0"/>
                  </a:solidFill>
                  <a:latin typeface="Calibri" panose="020F0502020204030204" pitchFamily="34" charset="0"/>
                  <a:ea typeface="+mj-ea"/>
                  <a:cs typeface="Calibri" panose="020F0502020204030204" pitchFamily="34" charset="0"/>
                </a:rPr>
                <a:t> </a:t>
              </a:r>
              <a:r>
                <a:rPr lang="de-DE" b="1" kern="0" dirty="0">
                  <a:solidFill>
                    <a:srgbClr val="029DE0"/>
                  </a:solidFill>
                  <a:latin typeface="Calibri" panose="020F0502020204030204" pitchFamily="34" charset="0"/>
                  <a:ea typeface="+mj-ea"/>
                  <a:cs typeface="Calibri" panose="020F0502020204030204" pitchFamily="34" charset="0"/>
                </a:rPr>
                <a:t>www.inspirewater.eu</a:t>
              </a:r>
              <a:endParaRPr lang="de-DE" sz="6000" b="1" kern="0" dirty="0">
                <a:solidFill>
                  <a:srgbClr val="029DE0"/>
                </a:solidFill>
                <a:latin typeface="Calibri" panose="020F0502020204030204" pitchFamily="34" charset="0"/>
                <a:cs typeface="Calibri" panose="020F0502020204030204" pitchFamily="34" charset="0"/>
              </a:endParaRPr>
            </a:p>
          </p:txBody>
        </p:sp>
        <p:sp>
          <p:nvSpPr>
            <p:cNvPr id="111" name="Textfeld 110">
              <a:extLst>
                <a:ext uri="{FF2B5EF4-FFF2-40B4-BE49-F238E27FC236}">
                  <a16:creationId xmlns:a16="http://schemas.microsoft.com/office/drawing/2014/main" id="{3463D676-2B76-4263-8846-A5A90D1E5359}"/>
                </a:ext>
              </a:extLst>
            </p:cNvPr>
            <p:cNvSpPr txBox="1"/>
            <p:nvPr/>
          </p:nvSpPr>
          <p:spPr>
            <a:xfrm>
              <a:off x="1253915" y="42029925"/>
              <a:ext cx="23059654" cy="828614"/>
            </a:xfrm>
            <a:prstGeom prst="rect">
              <a:avLst/>
            </a:prstGeom>
            <a:noFill/>
          </p:spPr>
          <p:txBody>
            <a:bodyPr wrap="square" rtlCol="0">
              <a:spAutoFit/>
            </a:bodyPr>
            <a:lstStyle/>
            <a:p>
              <a:pPr algn="r"/>
              <a:r>
                <a:rPr lang="en-US" sz="900" dirty="0">
                  <a:latin typeface="Calibri" panose="020F0502020204030204" pitchFamily="34" charset="0"/>
                  <a:cs typeface="Calibri" panose="020F0502020204030204" pitchFamily="34" charset="0"/>
                </a:rPr>
                <a:t>Disclaimer notice: The European Commission is neither responsible nor liable for any written content in this poster</a:t>
              </a:r>
              <a:r>
                <a:rPr lang="en-US" sz="900" dirty="0"/>
                <a:t>.</a:t>
              </a:r>
              <a:endParaRPr lang="de-DE" sz="900" dirty="0"/>
            </a:p>
          </p:txBody>
        </p:sp>
        <p:pic>
          <p:nvPicPr>
            <p:cNvPr id="112" name="Grafik 111" descr="flag_yellow_high.jpg">
              <a:extLst>
                <a:ext uri="{FF2B5EF4-FFF2-40B4-BE49-F238E27FC236}">
                  <a16:creationId xmlns:a16="http://schemas.microsoft.com/office/drawing/2014/main" id="{7B240187-A361-4094-BD14-9933E5FE9F1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33096163" y="41497604"/>
              <a:ext cx="1465159" cy="969871"/>
            </a:xfrm>
            <a:prstGeom prst="rect">
              <a:avLst/>
            </a:prstGeom>
          </p:spPr>
        </p:pic>
        <p:sp>
          <p:nvSpPr>
            <p:cNvPr id="113" name="Textfeld 112">
              <a:extLst>
                <a:ext uri="{FF2B5EF4-FFF2-40B4-BE49-F238E27FC236}">
                  <a16:creationId xmlns:a16="http://schemas.microsoft.com/office/drawing/2014/main" id="{835860B9-7D7A-4646-8224-8AF509C371D8}"/>
                </a:ext>
              </a:extLst>
            </p:cNvPr>
            <p:cNvSpPr txBox="1"/>
            <p:nvPr/>
          </p:nvSpPr>
          <p:spPr>
            <a:xfrm>
              <a:off x="3327057" y="41652732"/>
              <a:ext cx="23625861" cy="773376"/>
            </a:xfrm>
            <a:prstGeom prst="rect">
              <a:avLst/>
            </a:prstGeom>
            <a:noFill/>
          </p:spPr>
          <p:txBody>
            <a:bodyPr wrap="square" rtlCol="0">
              <a:spAutoFit/>
            </a:bodyPr>
            <a:lstStyle/>
            <a:p>
              <a:r>
                <a:rPr lang="en-US" sz="800" dirty="0"/>
                <a:t> This project has received funding from the European Union’s Horizon 2020 research and innovation </a:t>
              </a:r>
              <a:r>
                <a:rPr lang="en-US" sz="800" dirty="0" err="1"/>
                <a:t>programe</a:t>
              </a:r>
              <a:r>
                <a:rPr lang="en-US" sz="800" dirty="0"/>
                <a:t> under grant agreement No 723702. </a:t>
              </a:r>
              <a:endParaRPr lang="de-DE" sz="800" dirty="0">
                <a:latin typeface="Calibri" panose="020F0502020204030204" pitchFamily="34" charset="0"/>
                <a:cs typeface="Calibri" panose="020F0502020204030204" pitchFamily="34" charset="0"/>
              </a:endParaRPr>
            </a:p>
          </p:txBody>
        </p:sp>
        <p:pic>
          <p:nvPicPr>
            <p:cNvPr id="114" name="Grafik 113">
              <a:extLst>
                <a:ext uri="{FF2B5EF4-FFF2-40B4-BE49-F238E27FC236}">
                  <a16:creationId xmlns:a16="http://schemas.microsoft.com/office/drawing/2014/main" id="{9B020CB9-F120-4B69-80F5-6A4FC41FB207}"/>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1706198" y="40156459"/>
              <a:ext cx="1739025" cy="867375"/>
            </a:xfrm>
            <a:prstGeom prst="rect">
              <a:avLst/>
            </a:prstGeom>
          </p:spPr>
        </p:pic>
        <p:pic>
          <p:nvPicPr>
            <p:cNvPr id="115" name="Grafik 114">
              <a:extLst>
                <a:ext uri="{FF2B5EF4-FFF2-40B4-BE49-F238E27FC236}">
                  <a16:creationId xmlns:a16="http://schemas.microsoft.com/office/drawing/2014/main" id="{C3060AC0-7E05-4548-A276-04A667C40EF5}"/>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19265575" y="40047365"/>
              <a:ext cx="1732800" cy="1636974"/>
            </a:xfrm>
            <a:prstGeom prst="rect">
              <a:avLst/>
            </a:prstGeom>
          </p:spPr>
        </p:pic>
        <p:pic>
          <p:nvPicPr>
            <p:cNvPr id="116" name="Grafik 115">
              <a:extLst>
                <a:ext uri="{FF2B5EF4-FFF2-40B4-BE49-F238E27FC236}">
                  <a16:creationId xmlns:a16="http://schemas.microsoft.com/office/drawing/2014/main" id="{5078B712-CA13-42AD-95A3-FB65C198FD0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8922856" y="39969853"/>
              <a:ext cx="3821121" cy="1455667"/>
            </a:xfrm>
            <a:prstGeom prst="rect">
              <a:avLst/>
            </a:prstGeom>
          </p:spPr>
        </p:pic>
        <p:pic>
          <p:nvPicPr>
            <p:cNvPr id="117" name="Grafik 116">
              <a:extLst>
                <a:ext uri="{FF2B5EF4-FFF2-40B4-BE49-F238E27FC236}">
                  <a16:creationId xmlns:a16="http://schemas.microsoft.com/office/drawing/2014/main" id="{294049EB-46ED-4011-9FAF-C037F079030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13769923" y="40237423"/>
              <a:ext cx="4284000" cy="621108"/>
            </a:xfrm>
            <a:prstGeom prst="rect">
              <a:avLst/>
            </a:prstGeom>
          </p:spPr>
        </p:pic>
        <p:pic>
          <p:nvPicPr>
            <p:cNvPr id="118" name="Grafik 117">
              <a:extLst>
                <a:ext uri="{FF2B5EF4-FFF2-40B4-BE49-F238E27FC236}">
                  <a16:creationId xmlns:a16="http://schemas.microsoft.com/office/drawing/2014/main" id="{804A5351-C4FE-41D0-A347-D99F8A5D0CDD}"/>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110331" y="40156459"/>
              <a:ext cx="2198354" cy="783028"/>
            </a:xfrm>
            <a:prstGeom prst="rect">
              <a:avLst/>
            </a:prstGeom>
          </p:spPr>
        </p:pic>
        <p:pic>
          <p:nvPicPr>
            <p:cNvPr id="119" name="Grafik 118">
              <a:extLst>
                <a:ext uri="{FF2B5EF4-FFF2-40B4-BE49-F238E27FC236}">
                  <a16:creationId xmlns:a16="http://schemas.microsoft.com/office/drawing/2014/main" id="{940ADBB0-7578-4AE2-8101-F0778C3C08F4}"/>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5712524" y="40012287"/>
              <a:ext cx="2916221" cy="1796992"/>
            </a:xfrm>
            <a:prstGeom prst="rect">
              <a:avLst/>
            </a:prstGeom>
          </p:spPr>
        </p:pic>
        <p:pic>
          <p:nvPicPr>
            <p:cNvPr id="121" name="Grafik 120">
              <a:extLst>
                <a:ext uri="{FF2B5EF4-FFF2-40B4-BE49-F238E27FC236}">
                  <a16:creationId xmlns:a16="http://schemas.microsoft.com/office/drawing/2014/main" id="{A6F95BAE-378F-4429-970A-871254BBAE76}"/>
                </a:ext>
              </a:extLst>
            </p:cNvPr>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24487114" y="40126051"/>
              <a:ext cx="2278118" cy="835509"/>
            </a:xfrm>
            <a:prstGeom prst="rect">
              <a:avLst/>
            </a:prstGeom>
          </p:spPr>
        </p:pic>
        <p:pic>
          <p:nvPicPr>
            <p:cNvPr id="122" name="Grafik 121">
              <a:extLst>
                <a:ext uri="{FF2B5EF4-FFF2-40B4-BE49-F238E27FC236}">
                  <a16:creationId xmlns:a16="http://schemas.microsoft.com/office/drawing/2014/main" id="{4775ACFB-BB8C-4B1A-B811-EFA2CEF392F1}"/>
                </a:ext>
              </a:extLst>
            </p:cNvPr>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30240532" y="40237425"/>
              <a:ext cx="2628002" cy="612001"/>
            </a:xfrm>
            <a:prstGeom prst="rect">
              <a:avLst/>
            </a:prstGeom>
          </p:spPr>
        </p:pic>
        <p:pic>
          <p:nvPicPr>
            <p:cNvPr id="123" name="Grafik 122">
              <a:extLst>
                <a:ext uri="{FF2B5EF4-FFF2-40B4-BE49-F238E27FC236}">
                  <a16:creationId xmlns:a16="http://schemas.microsoft.com/office/drawing/2014/main" id="{EB79EAA1-20B8-4CEE-B382-F273CF791E18}"/>
                </a:ext>
              </a:extLst>
            </p:cNvPr>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4734329" y="41497604"/>
              <a:ext cx="1151999" cy="1152001"/>
            </a:xfrm>
            <a:prstGeom prst="rect">
              <a:avLst/>
            </a:prstGeom>
          </p:spPr>
        </p:pic>
        <p:pic>
          <p:nvPicPr>
            <p:cNvPr id="124" name="Grafik 123">
              <a:extLst>
                <a:ext uri="{FF2B5EF4-FFF2-40B4-BE49-F238E27FC236}">
                  <a16:creationId xmlns:a16="http://schemas.microsoft.com/office/drawing/2014/main" id="{21BC1E49-B619-4DC4-AAE0-F5105CE83774}"/>
                </a:ext>
              </a:extLst>
            </p:cNvPr>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27768453" y="39919224"/>
              <a:ext cx="1404001" cy="1404000"/>
            </a:xfrm>
            <a:prstGeom prst="rect">
              <a:avLst/>
            </a:prstGeom>
          </p:spPr>
        </p:pic>
        <p:pic>
          <p:nvPicPr>
            <p:cNvPr id="125" name="Grafik 124">
              <a:extLst>
                <a:ext uri="{FF2B5EF4-FFF2-40B4-BE49-F238E27FC236}">
                  <a16:creationId xmlns:a16="http://schemas.microsoft.com/office/drawing/2014/main" id="{957349A7-E85D-459C-AAE5-285C3E87F397}"/>
                </a:ext>
              </a:extLst>
            </p:cNvPr>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2864064" y="40146964"/>
              <a:ext cx="1694456" cy="720001"/>
            </a:xfrm>
            <a:prstGeom prst="rect">
              <a:avLst/>
            </a:prstGeom>
          </p:spPr>
        </p:pic>
        <p:pic>
          <p:nvPicPr>
            <p:cNvPr id="126" name="Grafik 125">
              <a:extLst>
                <a:ext uri="{FF2B5EF4-FFF2-40B4-BE49-F238E27FC236}">
                  <a16:creationId xmlns:a16="http://schemas.microsoft.com/office/drawing/2014/main" id="{FD4922FE-3D2E-42FF-9186-CE4515BB1649}"/>
                </a:ext>
              </a:extLst>
            </p:cNvPr>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2903397" y="40237425"/>
              <a:ext cx="2436416" cy="828000"/>
            </a:xfrm>
            <a:prstGeom prst="rect">
              <a:avLst/>
            </a:prstGeom>
          </p:spPr>
        </p:pic>
      </p:grpSp>
      <p:sp>
        <p:nvSpPr>
          <p:cNvPr id="165" name="TextBox 12">
            <a:extLst>
              <a:ext uri="{FF2B5EF4-FFF2-40B4-BE49-F238E27FC236}">
                <a16:creationId xmlns:a16="http://schemas.microsoft.com/office/drawing/2014/main" id="{7DFDE277-8E31-4DC4-9FD5-10411D2BCAC5}"/>
              </a:ext>
            </a:extLst>
          </p:cNvPr>
          <p:cNvSpPr txBox="1"/>
          <p:nvPr/>
        </p:nvSpPr>
        <p:spPr>
          <a:xfrm rot="10800000" flipV="1">
            <a:off x="-14787" y="1346188"/>
            <a:ext cx="12191999" cy="523220"/>
          </a:xfrm>
          <a:prstGeom prst="rect">
            <a:avLst/>
          </a:prstGeom>
          <a:noFill/>
        </p:spPr>
        <p:txBody>
          <a:bodyPr wrap="square" rtlCol="0">
            <a:spAutoFit/>
          </a:bodyPr>
          <a:lstStyle/>
          <a:p>
            <a:pPr algn="ctr"/>
            <a:r>
              <a:rPr lang="en-US" sz="2800" b="1" dirty="0"/>
              <a:t>The Solution</a:t>
            </a:r>
          </a:p>
        </p:txBody>
      </p:sp>
    </p:spTree>
    <p:extLst>
      <p:ext uri="{BB962C8B-B14F-4D97-AF65-F5344CB8AC3E}">
        <p14:creationId xmlns:p14="http://schemas.microsoft.com/office/powerpoint/2010/main" val="559215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
            <a:extLst>
              <a:ext uri="{FF2B5EF4-FFF2-40B4-BE49-F238E27FC236}">
                <a16:creationId xmlns:a16="http://schemas.microsoft.com/office/drawing/2014/main" id="{BCB8557F-1279-4B99-9A20-AC82E91C2037}"/>
              </a:ext>
            </a:extLst>
          </p:cNvPr>
          <p:cNvSpPr>
            <a:spLocks noGrp="1"/>
          </p:cNvSpPr>
          <p:nvPr>
            <p:ph type="title"/>
          </p:nvPr>
        </p:nvSpPr>
        <p:spPr>
          <a:xfrm>
            <a:off x="530551" y="365125"/>
            <a:ext cx="9537473" cy="1325563"/>
          </a:xfrm>
        </p:spPr>
        <p:txBody>
          <a:bodyPr/>
          <a:lstStyle/>
          <a:p>
            <a:r>
              <a:rPr lang="de-DE" dirty="0"/>
              <a:t>Water </a:t>
            </a:r>
            <a:r>
              <a:rPr lang="de-DE" sz="2800" b="0" spc="-160" dirty="0"/>
              <a:t>– MOL-</a:t>
            </a:r>
            <a:r>
              <a:rPr lang="de-DE" sz="2800" b="0" spc="-160" dirty="0" err="1"/>
              <a:t>catalyst</a:t>
            </a:r>
            <a:r>
              <a:rPr lang="de-DE" sz="2800" b="0" spc="-160" dirty="0"/>
              <a:t> – </a:t>
            </a:r>
            <a:r>
              <a:rPr lang="de-DE" sz="2800" b="0" spc="-160" dirty="0" err="1"/>
              <a:t>HoW</a:t>
            </a:r>
            <a:r>
              <a:rPr lang="de-DE" sz="2800" b="0" spc="-160" dirty="0"/>
              <a:t> </a:t>
            </a:r>
            <a:r>
              <a:rPr lang="de-DE" sz="2800" b="0" spc="-160" dirty="0" err="1"/>
              <a:t>to</a:t>
            </a:r>
            <a:r>
              <a:rPr lang="de-DE" sz="2800" b="0" spc="-160" dirty="0"/>
              <a:t> </a:t>
            </a:r>
            <a:r>
              <a:rPr lang="de-DE" sz="2800" b="0" spc="-160" dirty="0" err="1"/>
              <a:t>install</a:t>
            </a:r>
            <a:r>
              <a:rPr lang="de-DE" sz="2800" b="0" spc="-160" dirty="0"/>
              <a:t>?</a:t>
            </a:r>
            <a:endParaRPr lang="ru-RU" b="0" spc="-160" dirty="0"/>
          </a:p>
        </p:txBody>
      </p:sp>
      <p:sp>
        <p:nvSpPr>
          <p:cNvPr id="15" name="Rechteck 14">
            <a:extLst>
              <a:ext uri="{FF2B5EF4-FFF2-40B4-BE49-F238E27FC236}">
                <a16:creationId xmlns:a16="http://schemas.microsoft.com/office/drawing/2014/main" id="{BE66C442-67C3-49A0-8F87-52CD58F00445}"/>
              </a:ext>
            </a:extLst>
          </p:cNvPr>
          <p:cNvSpPr/>
          <p:nvPr/>
        </p:nvSpPr>
        <p:spPr>
          <a:xfrm>
            <a:off x="389479" y="1844912"/>
            <a:ext cx="4423153" cy="954107"/>
          </a:xfrm>
          <a:prstGeom prst="rect">
            <a:avLst/>
          </a:prstGeom>
        </p:spPr>
        <p:txBody>
          <a:bodyPr wrap="square">
            <a:spAutoFit/>
          </a:bodyPr>
          <a:lstStyle/>
          <a:p>
            <a:pPr algn="ctr">
              <a:spcAft>
                <a:spcPts val="1200"/>
              </a:spcAft>
              <a:defRPr/>
            </a:pPr>
            <a:r>
              <a:rPr lang="en-US" sz="2800" b="1" dirty="0">
                <a:latin typeface="Arial" panose="020B0604020202020204" pitchFamily="34" charset="0"/>
                <a:cs typeface="Arial" panose="020B0604020202020204" pitchFamily="34" charset="0"/>
              </a:rPr>
              <a:t>Option A: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Pressure less Tank</a:t>
            </a:r>
            <a:endParaRPr lang="en-US" sz="2400" dirty="0">
              <a:latin typeface="Arial" panose="020B0604020202020204" pitchFamily="34" charset="0"/>
              <a:cs typeface="Arial" panose="020B0604020202020204" pitchFamily="34" charset="0"/>
            </a:endParaRPr>
          </a:p>
        </p:txBody>
      </p:sp>
      <p:pic>
        <p:nvPicPr>
          <p:cNvPr id="17" name="Bild 108" descr="Vessel total view">
            <a:extLst>
              <a:ext uri="{FF2B5EF4-FFF2-40B4-BE49-F238E27FC236}">
                <a16:creationId xmlns:a16="http://schemas.microsoft.com/office/drawing/2014/main" id="{69F83D03-4CC4-49EB-9C53-2715215BEF95}"/>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6916008" y="3147693"/>
            <a:ext cx="1116273" cy="2252347"/>
          </a:xfrm>
          <a:prstGeom prst="rect">
            <a:avLst/>
          </a:prstGeom>
          <a:noFill/>
          <a:ln w="9525">
            <a:noFill/>
            <a:miter lim="800000"/>
            <a:headEnd/>
            <a:tailEnd/>
          </a:ln>
        </p:spPr>
      </p:pic>
      <p:pic>
        <p:nvPicPr>
          <p:cNvPr id="11" name="Grafik 10" descr="C:\Users\Jürgen Körner\AppData\Local\Microsoft\Windows\INetCache\Content.Word\WP_20170808_12_52_35_Pro.jpg">
            <a:extLst>
              <a:ext uri="{FF2B5EF4-FFF2-40B4-BE49-F238E27FC236}">
                <a16:creationId xmlns:a16="http://schemas.microsoft.com/office/drawing/2014/main" id="{A2086141-E41F-4191-B5C5-19C572AFAFF7}"/>
              </a:ext>
            </a:extLst>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636018" y="3429000"/>
            <a:ext cx="2185035" cy="1689735"/>
          </a:xfrm>
          <a:prstGeom prst="roundRect">
            <a:avLst>
              <a:gd name="adj" fmla="val 8594"/>
            </a:avLst>
          </a:prstGeom>
          <a:solidFill>
            <a:srgbClr val="FFFFFF">
              <a:shade val="85000"/>
            </a:srgbClr>
          </a:solidFill>
          <a:ln>
            <a:noFill/>
          </a:ln>
          <a:effectLst/>
        </p:spPr>
      </p:pic>
      <p:pic>
        <p:nvPicPr>
          <p:cNvPr id="12" name="Bild 72">
            <a:extLst>
              <a:ext uri="{FF2B5EF4-FFF2-40B4-BE49-F238E27FC236}">
                <a16:creationId xmlns:a16="http://schemas.microsoft.com/office/drawing/2014/main" id="{87C5CE3C-BAB8-45DF-8AB8-9EFB2228649E}"/>
              </a:ext>
            </a:extLst>
          </p:cNvPr>
          <p:cNvPicPr/>
          <p:nvPr/>
        </p:nvPicPr>
        <p:blipFill>
          <a:blip r:embed="rId4" cstate="email">
            <a:extLst>
              <a:ext uri="{28A0092B-C50C-407E-A947-70E740481C1C}">
                <a14:useLocalDpi xmlns:a14="http://schemas.microsoft.com/office/drawing/2010/main"/>
              </a:ext>
            </a:extLst>
          </a:blip>
          <a:srcRect/>
          <a:stretch>
            <a:fillRect/>
          </a:stretch>
        </p:blipFill>
        <p:spPr bwMode="auto">
          <a:xfrm>
            <a:off x="2955374" y="3429000"/>
            <a:ext cx="2155640" cy="1689735"/>
          </a:xfrm>
          <a:prstGeom prst="roundRect">
            <a:avLst>
              <a:gd name="adj" fmla="val 8594"/>
            </a:avLst>
          </a:prstGeom>
          <a:solidFill>
            <a:srgbClr val="FFFFFF">
              <a:shade val="85000"/>
            </a:srgbClr>
          </a:solidFill>
          <a:ln>
            <a:noFill/>
          </a:ln>
          <a:effectLst/>
        </p:spPr>
      </p:pic>
      <p:pic>
        <p:nvPicPr>
          <p:cNvPr id="14" name="Grafik 13" descr="explosion view pp.jpg">
            <a:extLst>
              <a:ext uri="{FF2B5EF4-FFF2-40B4-BE49-F238E27FC236}">
                <a16:creationId xmlns:a16="http://schemas.microsoft.com/office/drawing/2014/main" id="{AB7B3A4C-10BD-4C4D-80BA-82E288655BAB}"/>
              </a:ext>
            </a:extLst>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8492286" y="3429000"/>
            <a:ext cx="744340" cy="1770154"/>
          </a:xfrm>
          <a:prstGeom prst="rect">
            <a:avLst/>
          </a:prstGeom>
          <a:noFill/>
          <a:ln w="9525">
            <a:noFill/>
            <a:miter lim="800000"/>
            <a:headEnd/>
            <a:tailEnd/>
          </a:ln>
        </p:spPr>
      </p:pic>
      <p:sp>
        <p:nvSpPr>
          <p:cNvPr id="20" name="Rechteck 19">
            <a:extLst>
              <a:ext uri="{FF2B5EF4-FFF2-40B4-BE49-F238E27FC236}">
                <a16:creationId xmlns:a16="http://schemas.microsoft.com/office/drawing/2014/main" id="{A8D9F801-D5D6-4475-81B6-58A14A16DA67}"/>
              </a:ext>
            </a:extLst>
          </p:cNvPr>
          <p:cNvSpPr/>
          <p:nvPr/>
        </p:nvSpPr>
        <p:spPr>
          <a:xfrm>
            <a:off x="6196725" y="1840899"/>
            <a:ext cx="4423153" cy="954107"/>
          </a:xfrm>
          <a:prstGeom prst="rect">
            <a:avLst/>
          </a:prstGeom>
        </p:spPr>
        <p:txBody>
          <a:bodyPr wrap="square">
            <a:spAutoFit/>
          </a:bodyPr>
          <a:lstStyle/>
          <a:p>
            <a:pPr algn="ctr">
              <a:spcAft>
                <a:spcPts val="1200"/>
              </a:spcAft>
              <a:defRPr/>
            </a:pPr>
            <a:r>
              <a:rPr lang="en-US" sz="2800" b="1" dirty="0">
                <a:latin typeface="Arial" panose="020B0604020202020204" pitchFamily="34" charset="0"/>
                <a:cs typeface="Arial" panose="020B0604020202020204" pitchFamily="34" charset="0"/>
              </a:rPr>
              <a:t>Option B: </a:t>
            </a:r>
            <a:br>
              <a:rPr lang="en-US" sz="2800" b="1" dirty="0">
                <a:latin typeface="Arial" panose="020B0604020202020204" pitchFamily="34" charset="0"/>
                <a:cs typeface="Arial" panose="020B0604020202020204" pitchFamily="34" charset="0"/>
              </a:rPr>
            </a:br>
            <a:r>
              <a:rPr lang="en-US" sz="2800" b="1" dirty="0">
                <a:latin typeface="Arial" panose="020B0604020202020204" pitchFamily="34" charset="0"/>
                <a:cs typeface="Arial" panose="020B0604020202020204" pitchFamily="34" charset="0"/>
              </a:rPr>
              <a:t>Piping Solution</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617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
            <a:extLst>
              <a:ext uri="{FF2B5EF4-FFF2-40B4-BE49-F238E27FC236}">
                <a16:creationId xmlns:a16="http://schemas.microsoft.com/office/drawing/2014/main" id="{BCB8557F-1279-4B99-9A20-AC82E91C2037}"/>
              </a:ext>
            </a:extLst>
          </p:cNvPr>
          <p:cNvSpPr>
            <a:spLocks noGrp="1"/>
          </p:cNvSpPr>
          <p:nvPr>
            <p:ph type="title"/>
          </p:nvPr>
        </p:nvSpPr>
        <p:spPr>
          <a:xfrm>
            <a:off x="530551" y="365125"/>
            <a:ext cx="9537473" cy="1325563"/>
          </a:xfrm>
        </p:spPr>
        <p:txBody>
          <a:bodyPr/>
          <a:lstStyle/>
          <a:p>
            <a:r>
              <a:rPr lang="de-DE" dirty="0"/>
              <a:t>Water </a:t>
            </a:r>
            <a:r>
              <a:rPr lang="de-DE" sz="2800" b="0" spc="-160" dirty="0"/>
              <a:t>– MOL-</a:t>
            </a:r>
            <a:r>
              <a:rPr lang="de-DE" sz="2800" b="0" spc="-160" dirty="0" err="1"/>
              <a:t>catalyst</a:t>
            </a:r>
            <a:r>
              <a:rPr lang="de-DE" sz="2800" b="0" spc="-160" dirty="0"/>
              <a:t> – </a:t>
            </a:r>
            <a:r>
              <a:rPr lang="de-DE" sz="2800" b="0" spc="-160" dirty="0" err="1"/>
              <a:t>HoW</a:t>
            </a:r>
            <a:r>
              <a:rPr lang="de-DE" sz="2800" b="0" spc="-160" dirty="0"/>
              <a:t> </a:t>
            </a:r>
            <a:r>
              <a:rPr lang="de-DE" sz="2800" b="0" spc="-160" dirty="0" err="1"/>
              <a:t>to</a:t>
            </a:r>
            <a:r>
              <a:rPr lang="de-DE" sz="2800" b="0" spc="-160" dirty="0"/>
              <a:t> </a:t>
            </a:r>
            <a:r>
              <a:rPr lang="de-DE" sz="2800" b="0" spc="-160" dirty="0" err="1"/>
              <a:t>maintain</a:t>
            </a:r>
            <a:r>
              <a:rPr lang="de-DE" sz="2800" b="0" spc="-160" dirty="0"/>
              <a:t>?</a:t>
            </a:r>
            <a:endParaRPr lang="ru-RU" b="0" spc="-160" dirty="0"/>
          </a:p>
        </p:txBody>
      </p:sp>
      <p:pic>
        <p:nvPicPr>
          <p:cNvPr id="2" name="Grafik 1">
            <a:extLst>
              <a:ext uri="{FF2B5EF4-FFF2-40B4-BE49-F238E27FC236}">
                <a16:creationId xmlns:a16="http://schemas.microsoft.com/office/drawing/2014/main" id="{4CBC0093-3A8B-435B-B366-2A39798A50D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04348" y="1740107"/>
            <a:ext cx="5943599" cy="4254786"/>
          </a:xfrm>
          <a:prstGeom prst="rect">
            <a:avLst/>
          </a:prstGeom>
        </p:spPr>
      </p:pic>
      <p:sp>
        <p:nvSpPr>
          <p:cNvPr id="13" name="Tijdelijke aanduiding voor inhoud 2">
            <a:extLst>
              <a:ext uri="{FF2B5EF4-FFF2-40B4-BE49-F238E27FC236}">
                <a16:creationId xmlns:a16="http://schemas.microsoft.com/office/drawing/2014/main" id="{E050B17D-BFAD-4660-86E7-1CC28D385DC0}"/>
              </a:ext>
            </a:extLst>
          </p:cNvPr>
          <p:cNvSpPr txBox="1">
            <a:spLocks/>
          </p:cNvSpPr>
          <p:nvPr/>
        </p:nvSpPr>
        <p:spPr>
          <a:xfrm>
            <a:off x="366577" y="2261960"/>
            <a:ext cx="4205423" cy="132556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00"/>
              </a:spcBef>
              <a:buFont typeface="Arial" panose="020B0604020202020204" pitchFamily="34" charset="0"/>
              <a:buNone/>
              <a:defRPr sz="1600" kern="1200" baseline="0">
                <a:solidFill>
                  <a:schemeClr val="bg2">
                    <a:lumMod val="10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b="1" dirty="0"/>
              <a:t>Maintenance Efforts:</a:t>
            </a:r>
            <a:endParaRPr lang="en-GB" dirty="0"/>
          </a:p>
          <a:p>
            <a:pPr lvl="1" algn="l">
              <a:buFont typeface="Wingdings" panose="05000000000000000000" pitchFamily="2" charset="2"/>
              <a:buChar char="ü"/>
            </a:pPr>
            <a:r>
              <a:rPr lang="en-GB" sz="3200" b="1" dirty="0"/>
              <a:t>Manual Cleaning</a:t>
            </a:r>
            <a:br>
              <a:rPr lang="en-GB" sz="3200" b="1" dirty="0"/>
            </a:br>
            <a:r>
              <a:rPr lang="en-GB" dirty="0"/>
              <a:t>      mostly simple flushing</a:t>
            </a:r>
          </a:p>
          <a:p>
            <a:pPr lvl="1" indent="-457200">
              <a:buFontTx/>
              <a:buChar char="-"/>
            </a:pPr>
            <a:endParaRPr lang="en-GB" dirty="0"/>
          </a:p>
          <a:p>
            <a:endParaRPr lang="en-GB" dirty="0"/>
          </a:p>
          <a:p>
            <a:pPr lvl="1"/>
            <a:endParaRPr lang="en-GB" dirty="0"/>
          </a:p>
          <a:p>
            <a:pPr lvl="1"/>
            <a:endParaRPr lang="en-GB" dirty="0"/>
          </a:p>
          <a:p>
            <a:pPr lvl="1"/>
            <a:endParaRPr lang="en-GB" dirty="0"/>
          </a:p>
          <a:p>
            <a:pPr lvl="1"/>
            <a:endParaRPr lang="en-GB" dirty="0"/>
          </a:p>
        </p:txBody>
      </p:sp>
      <p:sp>
        <p:nvSpPr>
          <p:cNvPr id="18" name="Tijdelijke aanduiding voor inhoud 2">
            <a:extLst>
              <a:ext uri="{FF2B5EF4-FFF2-40B4-BE49-F238E27FC236}">
                <a16:creationId xmlns:a16="http://schemas.microsoft.com/office/drawing/2014/main" id="{386319C6-C05C-483F-9995-91FC5E3AC1F9}"/>
              </a:ext>
            </a:extLst>
          </p:cNvPr>
          <p:cNvSpPr txBox="1">
            <a:spLocks/>
          </p:cNvSpPr>
          <p:nvPr/>
        </p:nvSpPr>
        <p:spPr>
          <a:xfrm>
            <a:off x="362563" y="3942371"/>
            <a:ext cx="4205423" cy="1325563"/>
          </a:xfrm>
          <a:prstGeom prst="rect">
            <a:avLst/>
          </a:prstGeom>
        </p:spPr>
        <p:txBody>
          <a:bodyPr vert="horz" lIns="91440" tIns="45720" rIns="91440" bIns="45720" rtlCol="0">
            <a:normAutofit lnSpcReduction="10000"/>
          </a:bodyPr>
          <a:lstStyle>
            <a:lvl1pPr marL="0" indent="0" algn="l" defTabSz="914400" rtl="0" eaLnBrk="1" latinLnBrk="0" hangingPunct="1">
              <a:lnSpc>
                <a:spcPct val="100000"/>
              </a:lnSpc>
              <a:spcBef>
                <a:spcPts val="200"/>
              </a:spcBef>
              <a:buFont typeface="Arial" panose="020B0604020202020204" pitchFamily="34" charset="0"/>
              <a:buNone/>
              <a:defRPr sz="1600" kern="1200" baseline="0">
                <a:solidFill>
                  <a:schemeClr val="bg2">
                    <a:lumMod val="10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b="1" dirty="0"/>
              <a:t>Life Time:</a:t>
            </a:r>
            <a:endParaRPr lang="en-GB" dirty="0"/>
          </a:p>
          <a:p>
            <a:pPr lvl="1" algn="l">
              <a:buFont typeface="Wingdings" panose="05000000000000000000" pitchFamily="2" charset="2"/>
              <a:buChar char="ü"/>
            </a:pPr>
            <a:r>
              <a:rPr lang="en-GB" sz="3200" b="1" dirty="0"/>
              <a:t>Technical life time </a:t>
            </a:r>
            <a:br>
              <a:rPr lang="en-GB" sz="3200" b="1" dirty="0"/>
            </a:br>
            <a:r>
              <a:rPr lang="en-GB" sz="3200" b="1" dirty="0"/>
              <a:t>    is 10 years</a:t>
            </a:r>
            <a:endParaRPr lang="en-GB" dirty="0"/>
          </a:p>
          <a:p>
            <a:pPr lvl="1" indent="-457200">
              <a:buFontTx/>
              <a:buChar char="-"/>
            </a:pPr>
            <a:endParaRPr lang="en-GB" dirty="0"/>
          </a:p>
          <a:p>
            <a:endParaRPr lang="en-GB" dirty="0"/>
          </a:p>
          <a:p>
            <a:pPr lvl="1"/>
            <a:endParaRPr lang="en-GB" dirty="0"/>
          </a:p>
          <a:p>
            <a:pPr lvl="1"/>
            <a:endParaRPr lang="en-GB" dirty="0"/>
          </a:p>
          <a:p>
            <a:pPr lvl="1"/>
            <a:endParaRPr lang="en-GB" dirty="0"/>
          </a:p>
          <a:p>
            <a:pPr lvl="1"/>
            <a:endParaRPr lang="en-GB" dirty="0"/>
          </a:p>
        </p:txBody>
      </p:sp>
    </p:spTree>
    <p:extLst>
      <p:ext uri="{BB962C8B-B14F-4D97-AF65-F5344CB8AC3E}">
        <p14:creationId xmlns:p14="http://schemas.microsoft.com/office/powerpoint/2010/main" val="298952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551" y="365125"/>
            <a:ext cx="9542585" cy="1325563"/>
          </a:xfrm>
        </p:spPr>
        <p:txBody>
          <a:bodyPr/>
          <a:lstStyle/>
          <a:p>
            <a:r>
              <a:rPr lang="de-DE" dirty="0"/>
              <a:t>Water </a:t>
            </a:r>
            <a:r>
              <a:rPr lang="de-DE" sz="2800" b="0" dirty="0"/>
              <a:t>– Benefit </a:t>
            </a:r>
            <a:r>
              <a:rPr lang="de-DE" sz="2800" b="0" dirty="0" err="1"/>
              <a:t>of</a:t>
            </a:r>
            <a:r>
              <a:rPr lang="de-DE" sz="2800" b="0" dirty="0"/>
              <a:t> </a:t>
            </a:r>
            <a:r>
              <a:rPr lang="de-DE" sz="2800" b="0" dirty="0" err="1"/>
              <a:t>Catalytic</a:t>
            </a:r>
            <a:r>
              <a:rPr lang="de-DE" sz="2800" b="0" dirty="0"/>
              <a:t> Water </a:t>
            </a:r>
            <a:r>
              <a:rPr lang="de-DE" sz="2800" b="0" dirty="0" err="1"/>
              <a:t>Treament</a:t>
            </a:r>
            <a:endParaRPr lang="ru-RU" b="0" dirty="0"/>
          </a:p>
        </p:txBody>
      </p:sp>
      <p:sp>
        <p:nvSpPr>
          <p:cNvPr id="22" name="Textfeld 1">
            <a:extLst>
              <a:ext uri="{FF2B5EF4-FFF2-40B4-BE49-F238E27FC236}">
                <a16:creationId xmlns:a16="http://schemas.microsoft.com/office/drawing/2014/main" id="{6982A631-6E45-49E0-83C3-C146648C5AA8}"/>
              </a:ext>
            </a:extLst>
          </p:cNvPr>
          <p:cNvSpPr txBox="1">
            <a:spLocks noChangeArrowheads="1"/>
          </p:cNvSpPr>
          <p:nvPr/>
        </p:nvSpPr>
        <p:spPr bwMode="auto">
          <a:xfrm>
            <a:off x="3032711" y="1829791"/>
            <a:ext cx="8385258"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lnSpc>
                <a:spcPct val="90000"/>
              </a:lnSpc>
              <a:spcBef>
                <a:spcPct val="50000"/>
              </a:spcBef>
              <a:buClr>
                <a:srgbClr val="006582"/>
              </a:buClr>
              <a:buFont typeface="Wingdings" panose="05000000000000000000" pitchFamily="2" charset="2"/>
              <a:buChar char="l"/>
              <a:defRPr>
                <a:solidFill>
                  <a:schemeClr val="tx1"/>
                </a:solidFill>
                <a:latin typeface="Arial" panose="020B0604020202020204" pitchFamily="34" charset="0"/>
              </a:defRPr>
            </a:lvl1pPr>
            <a:lvl2pPr marL="742950" indent="-285750">
              <a:lnSpc>
                <a:spcPct val="85000"/>
              </a:lnSpc>
              <a:spcBef>
                <a:spcPct val="20000"/>
              </a:spcBef>
              <a:spcAft>
                <a:spcPct val="20000"/>
              </a:spcAft>
              <a:buClr>
                <a:srgbClr val="F49100"/>
              </a:buClr>
              <a:buSzPct val="75000"/>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49100"/>
              </a:buClr>
              <a:buSzPct val="65000"/>
              <a:buFont typeface="Wingdings" panose="05000000000000000000" pitchFamily="2" charset="2"/>
              <a:buChar char="l"/>
              <a:defRPr>
                <a:solidFill>
                  <a:schemeClr val="tx1"/>
                </a:solidFill>
                <a:latin typeface="Arial" panose="020B0604020202020204" pitchFamily="34" charset="0"/>
              </a:defRPr>
            </a:lvl3pPr>
            <a:lvl4pPr marL="1600200" indent="-228600">
              <a:spcBef>
                <a:spcPct val="20000"/>
              </a:spcBef>
              <a:buClr>
                <a:srgbClr val="FF8700"/>
              </a:buClr>
              <a:buChar char="–"/>
              <a:defRPr sz="15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lnSpc>
                <a:spcPct val="100000"/>
              </a:lnSpc>
              <a:spcBef>
                <a:spcPts val="1200"/>
              </a:spcBef>
              <a:buClrTx/>
              <a:buFontTx/>
              <a:buNone/>
            </a:pPr>
            <a:r>
              <a:rPr lang="de-DE" altLang="de-DE" sz="4400" dirty="0" err="1"/>
              <a:t>Catalytic</a:t>
            </a:r>
            <a:r>
              <a:rPr lang="de-DE" altLang="de-DE" sz="4400" dirty="0"/>
              <a:t> </a:t>
            </a:r>
            <a:r>
              <a:rPr lang="de-DE" altLang="de-DE" sz="4400" dirty="0" err="1"/>
              <a:t>water</a:t>
            </a:r>
            <a:r>
              <a:rPr lang="de-DE" altLang="de-DE" sz="4400" dirty="0"/>
              <a:t> </a:t>
            </a:r>
            <a:r>
              <a:rPr lang="de-DE" altLang="de-DE" sz="4400" dirty="0" err="1"/>
              <a:t>treatment</a:t>
            </a:r>
            <a:r>
              <a:rPr lang="de-DE" altLang="de-DE" sz="4400" dirty="0"/>
              <a:t> </a:t>
            </a:r>
            <a:r>
              <a:rPr lang="de-DE" altLang="de-DE" sz="4400" dirty="0" err="1"/>
              <a:t>is</a:t>
            </a:r>
            <a:br>
              <a:rPr lang="de-DE" altLang="de-DE" sz="4400" dirty="0"/>
            </a:br>
            <a:r>
              <a:rPr lang="de-DE" altLang="de-DE" sz="4800" b="1" dirty="0"/>
              <a:t>S</a:t>
            </a:r>
            <a:r>
              <a:rPr lang="de-DE" altLang="de-DE" sz="4000" b="1" dirty="0"/>
              <a:t>afe </a:t>
            </a:r>
            <a:r>
              <a:rPr lang="de-DE" altLang="de-DE" sz="4800" b="1" dirty="0"/>
              <a:t>+</a:t>
            </a:r>
            <a:r>
              <a:rPr lang="de-DE" altLang="de-DE" sz="4000" b="1" dirty="0"/>
              <a:t> </a:t>
            </a:r>
            <a:r>
              <a:rPr lang="de-DE" altLang="de-DE" sz="4800" b="1" dirty="0" err="1"/>
              <a:t>E</a:t>
            </a:r>
            <a:r>
              <a:rPr lang="de-DE" altLang="de-DE" sz="4000" b="1" dirty="0" err="1"/>
              <a:t>conomic</a:t>
            </a:r>
            <a:r>
              <a:rPr lang="de-DE" altLang="de-DE" sz="4000" b="1" dirty="0"/>
              <a:t> </a:t>
            </a:r>
            <a:r>
              <a:rPr lang="de-DE" altLang="de-DE" sz="4800" b="1" dirty="0"/>
              <a:t>+</a:t>
            </a:r>
            <a:r>
              <a:rPr lang="de-DE" altLang="de-DE" sz="4000" b="1" dirty="0"/>
              <a:t> </a:t>
            </a:r>
            <a:r>
              <a:rPr lang="de-DE" altLang="de-DE" sz="4800" b="1" dirty="0" err="1"/>
              <a:t>S</a:t>
            </a:r>
            <a:r>
              <a:rPr lang="de-DE" altLang="de-DE" sz="4000" b="1" dirty="0" err="1"/>
              <a:t>ustainable</a:t>
            </a:r>
            <a:endParaRPr lang="en-US" altLang="de-DE" sz="2800" b="1" dirty="0"/>
          </a:p>
        </p:txBody>
      </p:sp>
      <p:grpSp>
        <p:nvGrpSpPr>
          <p:cNvPr id="10" name="Gruppieren 9">
            <a:extLst>
              <a:ext uri="{FF2B5EF4-FFF2-40B4-BE49-F238E27FC236}">
                <a16:creationId xmlns:a16="http://schemas.microsoft.com/office/drawing/2014/main" id="{AAD623F2-9B25-42E7-B45B-8B8A0F3B9AC2}"/>
              </a:ext>
            </a:extLst>
          </p:cNvPr>
          <p:cNvGrpSpPr/>
          <p:nvPr/>
        </p:nvGrpSpPr>
        <p:grpSpPr>
          <a:xfrm>
            <a:off x="441803" y="2121884"/>
            <a:ext cx="2268758" cy="3676733"/>
            <a:chOff x="256608" y="2191333"/>
            <a:chExt cx="2268758" cy="3676733"/>
          </a:xfrm>
        </p:grpSpPr>
        <p:pic>
          <p:nvPicPr>
            <p:cNvPr id="11" name="Grafik 10">
              <a:extLst>
                <a:ext uri="{FF2B5EF4-FFF2-40B4-BE49-F238E27FC236}">
                  <a16:creationId xmlns:a16="http://schemas.microsoft.com/office/drawing/2014/main" id="{48134CBA-FB54-4349-B56E-1D554ACF86C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1434832" y="4701437"/>
              <a:ext cx="1090534" cy="1166629"/>
            </a:xfrm>
            <a:prstGeom prst="roundRect">
              <a:avLst>
                <a:gd name="adj" fmla="val 8594"/>
              </a:avLst>
            </a:prstGeom>
            <a:solidFill>
              <a:srgbClr val="FFFFFF">
                <a:shade val="85000"/>
              </a:srgbClr>
            </a:solidFill>
            <a:ln>
              <a:noFill/>
            </a:ln>
            <a:effectLst/>
          </p:spPr>
        </p:pic>
        <p:pic>
          <p:nvPicPr>
            <p:cNvPr id="12" name="Picture 9">
              <a:extLst>
                <a:ext uri="{FF2B5EF4-FFF2-40B4-BE49-F238E27FC236}">
                  <a16:creationId xmlns:a16="http://schemas.microsoft.com/office/drawing/2014/main" id="{951AA187-0125-401A-A8F7-17D3294DA43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6608" y="4701437"/>
              <a:ext cx="1090532" cy="115361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13" name="Grafik 3">
              <a:extLst>
                <a:ext uri="{FF2B5EF4-FFF2-40B4-BE49-F238E27FC236}">
                  <a16:creationId xmlns:a16="http://schemas.microsoft.com/office/drawing/2014/main" id="{A7883C64-1159-48BB-B500-D6171112E10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256608" y="3446385"/>
              <a:ext cx="1090532" cy="117454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14" name="Grafik 13" descr="Ein Bild, das Gebäude, draußen, Fabrik, Boden enthält.&#10;&#10;Automatisch generierte Beschreibung">
              <a:extLst>
                <a:ext uri="{FF2B5EF4-FFF2-40B4-BE49-F238E27FC236}">
                  <a16:creationId xmlns:a16="http://schemas.microsoft.com/office/drawing/2014/main" id="{8630C963-E924-4CA0-B422-BF0257CF819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434832" y="3446385"/>
              <a:ext cx="1090533" cy="1174546"/>
            </a:xfrm>
            <a:prstGeom prst="roundRect">
              <a:avLst>
                <a:gd name="adj" fmla="val 8594"/>
              </a:avLst>
            </a:prstGeom>
            <a:solidFill>
              <a:srgbClr val="FFFFFF">
                <a:shade val="85000"/>
              </a:srgbClr>
            </a:solidFill>
            <a:ln>
              <a:noFill/>
            </a:ln>
            <a:effectLst/>
          </p:spPr>
        </p:pic>
        <p:pic>
          <p:nvPicPr>
            <p:cNvPr id="15" name="Picture 9">
              <a:extLst>
                <a:ext uri="{FF2B5EF4-FFF2-40B4-BE49-F238E27FC236}">
                  <a16:creationId xmlns:a16="http://schemas.microsoft.com/office/drawing/2014/main" id="{DBA0D02D-6EB0-4F4E-B5BB-9827D0785607}"/>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434832" y="2191333"/>
              <a:ext cx="1090534" cy="117454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sp>
        <p:nvSpPr>
          <p:cNvPr id="6" name="Pfeil: nach unten 5">
            <a:extLst>
              <a:ext uri="{FF2B5EF4-FFF2-40B4-BE49-F238E27FC236}">
                <a16:creationId xmlns:a16="http://schemas.microsoft.com/office/drawing/2014/main" id="{639F0CD1-CC30-4CD5-AEFC-33DB4037F435}"/>
              </a:ext>
            </a:extLst>
          </p:cNvPr>
          <p:cNvSpPr/>
          <p:nvPr/>
        </p:nvSpPr>
        <p:spPr>
          <a:xfrm>
            <a:off x="6424863" y="3429000"/>
            <a:ext cx="1540042" cy="685800"/>
          </a:xfrm>
          <a:prstGeom prst="down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feld 1">
            <a:extLst>
              <a:ext uri="{FF2B5EF4-FFF2-40B4-BE49-F238E27FC236}">
                <a16:creationId xmlns:a16="http://schemas.microsoft.com/office/drawing/2014/main" id="{005C4690-EA8A-482D-BFF2-B18511AB4DC4}"/>
              </a:ext>
            </a:extLst>
          </p:cNvPr>
          <p:cNvSpPr txBox="1">
            <a:spLocks noChangeArrowheads="1"/>
          </p:cNvSpPr>
          <p:nvPr/>
        </p:nvSpPr>
        <p:spPr bwMode="auto">
          <a:xfrm>
            <a:off x="2908385" y="4208033"/>
            <a:ext cx="8385258"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lnSpc>
                <a:spcPct val="90000"/>
              </a:lnSpc>
              <a:spcBef>
                <a:spcPct val="50000"/>
              </a:spcBef>
              <a:buClr>
                <a:srgbClr val="006582"/>
              </a:buClr>
              <a:buFont typeface="Wingdings" panose="05000000000000000000" pitchFamily="2" charset="2"/>
              <a:buChar char="l"/>
              <a:defRPr>
                <a:solidFill>
                  <a:schemeClr val="tx1"/>
                </a:solidFill>
                <a:latin typeface="Arial" panose="020B0604020202020204" pitchFamily="34" charset="0"/>
              </a:defRPr>
            </a:lvl1pPr>
            <a:lvl2pPr marL="742950" indent="-285750">
              <a:lnSpc>
                <a:spcPct val="85000"/>
              </a:lnSpc>
              <a:spcBef>
                <a:spcPct val="20000"/>
              </a:spcBef>
              <a:spcAft>
                <a:spcPct val="20000"/>
              </a:spcAft>
              <a:buClr>
                <a:srgbClr val="F49100"/>
              </a:buClr>
              <a:buSzPct val="75000"/>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49100"/>
              </a:buClr>
              <a:buSzPct val="65000"/>
              <a:buFont typeface="Wingdings" panose="05000000000000000000" pitchFamily="2" charset="2"/>
              <a:buChar char="l"/>
              <a:defRPr>
                <a:solidFill>
                  <a:schemeClr val="tx1"/>
                </a:solidFill>
                <a:latin typeface="Arial" panose="020B0604020202020204" pitchFamily="34" charset="0"/>
              </a:defRPr>
            </a:lvl3pPr>
            <a:lvl4pPr marL="1600200" indent="-228600">
              <a:spcBef>
                <a:spcPct val="20000"/>
              </a:spcBef>
              <a:buClr>
                <a:srgbClr val="FF8700"/>
              </a:buClr>
              <a:buChar char="–"/>
              <a:defRPr sz="15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lnSpc>
                <a:spcPct val="100000"/>
              </a:lnSpc>
              <a:spcBef>
                <a:spcPts val="1200"/>
              </a:spcBef>
              <a:buClrTx/>
              <a:buFontTx/>
              <a:buNone/>
            </a:pPr>
            <a:r>
              <a:rPr lang="de-DE" altLang="de-DE" sz="4400" dirty="0"/>
              <a:t>YOUR </a:t>
            </a:r>
            <a:r>
              <a:rPr lang="de-DE" altLang="de-DE" sz="4400" dirty="0" err="1"/>
              <a:t>perfect</a:t>
            </a:r>
            <a:r>
              <a:rPr lang="de-DE" altLang="de-DE" sz="4400" dirty="0"/>
              <a:t> </a:t>
            </a:r>
            <a:r>
              <a:rPr lang="de-DE" altLang="de-DE" sz="4400" dirty="0" err="1"/>
              <a:t>tool</a:t>
            </a:r>
            <a:r>
              <a:rPr lang="de-DE" altLang="de-DE" sz="4400" dirty="0"/>
              <a:t> </a:t>
            </a:r>
            <a:r>
              <a:rPr lang="de-DE" altLang="de-DE" sz="4400" dirty="0" err="1"/>
              <a:t>for</a:t>
            </a:r>
            <a:r>
              <a:rPr lang="de-DE" altLang="de-DE" sz="4400" dirty="0"/>
              <a:t> </a:t>
            </a:r>
            <a:br>
              <a:rPr lang="de-DE" altLang="de-DE" sz="4400" dirty="0"/>
            </a:br>
            <a:r>
              <a:rPr lang="de-DE" altLang="de-DE" sz="5400" b="1" dirty="0" err="1"/>
              <a:t>Ensuring</a:t>
            </a:r>
            <a:r>
              <a:rPr lang="de-DE" altLang="de-DE" sz="5400" b="1" dirty="0"/>
              <a:t> Safe Operation</a:t>
            </a:r>
            <a:endParaRPr lang="en-US" altLang="de-DE" sz="2800" b="1" dirty="0"/>
          </a:p>
        </p:txBody>
      </p:sp>
    </p:spTree>
    <p:extLst>
      <p:ext uri="{BB962C8B-B14F-4D97-AF65-F5344CB8AC3E}">
        <p14:creationId xmlns:p14="http://schemas.microsoft.com/office/powerpoint/2010/main" val="3663860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de-DE" dirty="0"/>
              <a:t>MOLKAT </a:t>
            </a:r>
            <a:r>
              <a:rPr lang="de-DE" sz="2800" b="0" dirty="0"/>
              <a:t>– The Core </a:t>
            </a:r>
            <a:r>
              <a:rPr lang="de-DE" sz="2800" b="0" dirty="0" err="1"/>
              <a:t>business</a:t>
            </a:r>
            <a:endParaRPr lang="ru-RU" b="0" dirty="0"/>
          </a:p>
        </p:txBody>
      </p:sp>
      <p:sp>
        <p:nvSpPr>
          <p:cNvPr id="24" name="Untertitel 2">
            <a:extLst>
              <a:ext uri="{FF2B5EF4-FFF2-40B4-BE49-F238E27FC236}">
                <a16:creationId xmlns:a16="http://schemas.microsoft.com/office/drawing/2014/main" id="{A9D1546C-EB26-456F-BA0F-95407FC07D30}"/>
              </a:ext>
            </a:extLst>
          </p:cNvPr>
          <p:cNvSpPr>
            <a:spLocks noGrp="1"/>
          </p:cNvSpPr>
          <p:nvPr>
            <p:ph type="subTitle" idx="1"/>
          </p:nvPr>
        </p:nvSpPr>
        <p:spPr>
          <a:xfrm>
            <a:off x="530551" y="2144340"/>
            <a:ext cx="4887483" cy="3017319"/>
          </a:xfrm>
        </p:spPr>
        <p:txBody>
          <a:bodyPr>
            <a:normAutofit/>
          </a:bodyPr>
          <a:lstStyle/>
          <a:p>
            <a:pPr algn="ctr"/>
            <a:r>
              <a:rPr lang="de-DE" sz="2800" b="1" dirty="0" err="1"/>
              <a:t>Improved</a:t>
            </a:r>
            <a:r>
              <a:rPr lang="de-DE" sz="2800" b="1" dirty="0"/>
              <a:t> Heat Transfer</a:t>
            </a:r>
          </a:p>
        </p:txBody>
      </p:sp>
      <p:pic>
        <p:nvPicPr>
          <p:cNvPr id="26" name="Grafik 25" descr="Ein Bild, das Gras, Himmel, draußen, Spur enthält.&#10;&#10;Automatisch generierte Beschreibung">
            <a:extLst>
              <a:ext uri="{FF2B5EF4-FFF2-40B4-BE49-F238E27FC236}">
                <a16:creationId xmlns:a16="http://schemas.microsoft.com/office/drawing/2014/main" id="{A274E9AF-72D2-4F2B-AD01-5C515C27D14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9621" y="2679123"/>
            <a:ext cx="1764401" cy="1176376"/>
          </a:xfrm>
          <a:prstGeom prst="roundRect">
            <a:avLst>
              <a:gd name="adj" fmla="val 8594"/>
            </a:avLst>
          </a:prstGeom>
          <a:solidFill>
            <a:srgbClr val="FFFFFF">
              <a:shade val="85000"/>
            </a:srgbClr>
          </a:solidFill>
          <a:ln>
            <a:noFill/>
          </a:ln>
          <a:effectLst/>
        </p:spPr>
      </p:pic>
      <p:pic>
        <p:nvPicPr>
          <p:cNvPr id="27" name="Grafik 26" descr="Ein Bild, das Feuer, Fabrik, Gebäude, Autobombe enthält.&#10;&#10;Automatisch generierte Beschreibung">
            <a:extLst>
              <a:ext uri="{FF2B5EF4-FFF2-40B4-BE49-F238E27FC236}">
                <a16:creationId xmlns:a16="http://schemas.microsoft.com/office/drawing/2014/main" id="{FECE5633-52B2-4314-8FC2-91AB74DD9D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54598" y="2679123"/>
            <a:ext cx="2099368" cy="1180894"/>
          </a:xfrm>
          <a:prstGeom prst="roundRect">
            <a:avLst>
              <a:gd name="adj" fmla="val 8594"/>
            </a:avLst>
          </a:prstGeom>
          <a:solidFill>
            <a:srgbClr val="FFFFFF">
              <a:shade val="85000"/>
            </a:srgbClr>
          </a:solidFill>
          <a:ln>
            <a:noFill/>
          </a:ln>
          <a:effectLst/>
        </p:spPr>
      </p:pic>
      <p:grpSp>
        <p:nvGrpSpPr>
          <p:cNvPr id="3" name="Gruppieren 2">
            <a:extLst>
              <a:ext uri="{FF2B5EF4-FFF2-40B4-BE49-F238E27FC236}">
                <a16:creationId xmlns:a16="http://schemas.microsoft.com/office/drawing/2014/main" id="{A7A9C7A6-9209-4A4A-B5E3-DB5EFFD5AD75}"/>
              </a:ext>
            </a:extLst>
          </p:cNvPr>
          <p:cNvGrpSpPr/>
          <p:nvPr/>
        </p:nvGrpSpPr>
        <p:grpSpPr>
          <a:xfrm>
            <a:off x="6124576" y="2144340"/>
            <a:ext cx="4884320" cy="3017319"/>
            <a:chOff x="6124576" y="2144340"/>
            <a:chExt cx="4884320" cy="3017319"/>
          </a:xfrm>
        </p:grpSpPr>
        <p:sp>
          <p:nvSpPr>
            <p:cNvPr id="25" name="Textplatzhalter 3">
              <a:extLst>
                <a:ext uri="{FF2B5EF4-FFF2-40B4-BE49-F238E27FC236}">
                  <a16:creationId xmlns:a16="http://schemas.microsoft.com/office/drawing/2014/main" id="{E5E17307-EA93-42FE-8EF2-C063067C5847}"/>
                </a:ext>
              </a:extLst>
            </p:cNvPr>
            <p:cNvSpPr txBox="1">
              <a:spLocks/>
            </p:cNvSpPr>
            <p:nvPr/>
          </p:nvSpPr>
          <p:spPr>
            <a:xfrm>
              <a:off x="6124576" y="2144340"/>
              <a:ext cx="4884320" cy="301731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de-DE" b="1" dirty="0" err="1">
                  <a:latin typeface="Arial" panose="020B0604020202020204" pitchFamily="34" charset="0"/>
                  <a:cs typeface="Arial" panose="020B0604020202020204" pitchFamily="34" charset="0"/>
                </a:rPr>
                <a:t>Rising</a:t>
              </a:r>
              <a:r>
                <a:rPr lang="de-DE" b="1" dirty="0">
                  <a:latin typeface="Arial" panose="020B0604020202020204" pitchFamily="34" charset="0"/>
                  <a:cs typeface="Arial" panose="020B0604020202020204" pitchFamily="34" charset="0"/>
                </a:rPr>
                <a:t> Filter Performance</a:t>
              </a:r>
            </a:p>
          </p:txBody>
        </p:sp>
        <p:pic>
          <p:nvPicPr>
            <p:cNvPr id="28" name="Grafik 27" descr="Ein Bild, das Gebäude, drinnen, Fabrik, Zaun enthält.&#10;&#10;Automatisch generierte Beschreibung">
              <a:extLst>
                <a:ext uri="{FF2B5EF4-FFF2-40B4-BE49-F238E27FC236}">
                  <a16:creationId xmlns:a16="http://schemas.microsoft.com/office/drawing/2014/main" id="{9D88E7E5-6F30-41AE-B67B-6887DC79873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53838" y="2679123"/>
              <a:ext cx="1764718" cy="1176376"/>
            </a:xfrm>
            <a:prstGeom prst="roundRect">
              <a:avLst>
                <a:gd name="adj" fmla="val 8594"/>
              </a:avLst>
            </a:prstGeom>
            <a:solidFill>
              <a:srgbClr val="FFFFFF">
                <a:shade val="85000"/>
              </a:srgbClr>
            </a:solidFill>
            <a:ln>
              <a:noFill/>
            </a:ln>
            <a:effectLst/>
          </p:spPr>
        </p:pic>
        <p:pic>
          <p:nvPicPr>
            <p:cNvPr id="29" name="Picture 30">
              <a:extLst>
                <a:ext uri="{FF2B5EF4-FFF2-40B4-BE49-F238E27FC236}">
                  <a16:creationId xmlns:a16="http://schemas.microsoft.com/office/drawing/2014/main" id="{3E9B3689-9CD5-4E11-B27F-F62D6DF67880}"/>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548213" y="2679124"/>
              <a:ext cx="1871008" cy="117637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grpSp>
        <p:nvGrpSpPr>
          <p:cNvPr id="33" name="Gruppieren 32">
            <a:extLst>
              <a:ext uri="{FF2B5EF4-FFF2-40B4-BE49-F238E27FC236}">
                <a16:creationId xmlns:a16="http://schemas.microsoft.com/office/drawing/2014/main" id="{DA7E9C3C-9F57-43EB-8137-EA9C3955E781}"/>
              </a:ext>
            </a:extLst>
          </p:cNvPr>
          <p:cNvGrpSpPr/>
          <p:nvPr/>
        </p:nvGrpSpPr>
        <p:grpSpPr>
          <a:xfrm>
            <a:off x="1916152" y="4192136"/>
            <a:ext cx="3573803" cy="1325563"/>
            <a:chOff x="3984404" y="4080615"/>
            <a:chExt cx="3573803" cy="1620344"/>
          </a:xfrm>
        </p:grpSpPr>
        <p:sp>
          <p:nvSpPr>
            <p:cNvPr id="35" name="Rechteck: abgerundete Ecken 34">
              <a:extLst>
                <a:ext uri="{FF2B5EF4-FFF2-40B4-BE49-F238E27FC236}">
                  <a16:creationId xmlns:a16="http://schemas.microsoft.com/office/drawing/2014/main" id="{7BF29C79-C033-4741-8E0F-941D710D7F0E}"/>
                </a:ext>
              </a:extLst>
            </p:cNvPr>
            <p:cNvSpPr/>
            <p:nvPr/>
          </p:nvSpPr>
          <p:spPr>
            <a:xfrm>
              <a:off x="3984404" y="4085133"/>
              <a:ext cx="3373482" cy="1615826"/>
            </a:xfrm>
            <a:prstGeom prst="roundRect">
              <a:avLst>
                <a:gd name="adj" fmla="val 663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Rechteck 36">
              <a:extLst>
                <a:ext uri="{FF2B5EF4-FFF2-40B4-BE49-F238E27FC236}">
                  <a16:creationId xmlns:a16="http://schemas.microsoft.com/office/drawing/2014/main" id="{84E6FF9E-FAD1-47D9-A194-1C38FFBE75B8}"/>
                </a:ext>
              </a:extLst>
            </p:cNvPr>
            <p:cNvSpPr/>
            <p:nvPr/>
          </p:nvSpPr>
          <p:spPr>
            <a:xfrm>
              <a:off x="3984404" y="4080615"/>
              <a:ext cx="3573803" cy="1561315"/>
            </a:xfrm>
            <a:prstGeom prst="rect">
              <a:avLst/>
            </a:prstGeom>
          </p:spPr>
          <p:txBody>
            <a:bodyPr wrap="square">
              <a:spAutoFit/>
            </a:bodyPr>
            <a:lstStyle/>
            <a:p>
              <a:pPr algn="ctr">
                <a:defRPr/>
              </a:pPr>
              <a:r>
                <a:rPr lang="en-US" sz="2400" b="1" dirty="0">
                  <a:solidFill>
                    <a:schemeClr val="bg1"/>
                  </a:solidFill>
                  <a:latin typeface="Arial" panose="020B0604020202020204" pitchFamily="34" charset="0"/>
                  <a:cs typeface="Arial" panose="020B0604020202020204" pitchFamily="34" charset="0"/>
                </a:rPr>
                <a:t>Common Goal:</a:t>
              </a:r>
            </a:p>
            <a:p>
              <a:pPr algn="ctr">
                <a:spcBef>
                  <a:spcPts val="600"/>
                </a:spcBef>
                <a:defRPr/>
              </a:pPr>
              <a:r>
                <a:rPr lang="en-US" sz="2400" b="1" dirty="0" err="1">
                  <a:solidFill>
                    <a:schemeClr val="bg1"/>
                  </a:solidFill>
                  <a:latin typeface="Arial" panose="020B0604020202020204" pitchFamily="34" charset="0"/>
                  <a:cs typeface="Arial" panose="020B0604020202020204" pitchFamily="34" charset="0"/>
                </a:rPr>
                <a:t>Minimzing</a:t>
              </a:r>
              <a:br>
                <a:rPr lang="en-US" sz="2400" b="1" dirty="0">
                  <a:solidFill>
                    <a:schemeClr val="bg1"/>
                  </a:solidFill>
                  <a:latin typeface="Arial" panose="020B0604020202020204" pitchFamily="34" charset="0"/>
                  <a:cs typeface="Arial" panose="020B0604020202020204" pitchFamily="34" charset="0"/>
                </a:rPr>
              </a:br>
              <a:r>
                <a:rPr lang="en-US" sz="2400" dirty="0">
                  <a:solidFill>
                    <a:schemeClr val="bg1"/>
                  </a:solidFill>
                  <a:latin typeface="Arial" panose="020B0604020202020204" pitchFamily="34" charset="0"/>
                  <a:cs typeface="Arial" panose="020B0604020202020204" pitchFamily="34" charset="0"/>
                </a:rPr>
                <a:t>MTBF</a:t>
              </a:r>
            </a:p>
          </p:txBody>
        </p:sp>
      </p:grpSp>
      <p:sp>
        <p:nvSpPr>
          <p:cNvPr id="38" name="Pfeil: nach rechts 37">
            <a:extLst>
              <a:ext uri="{FF2B5EF4-FFF2-40B4-BE49-F238E27FC236}">
                <a16:creationId xmlns:a16="http://schemas.microsoft.com/office/drawing/2014/main" id="{0B66648D-ADCA-4224-AEBD-E86E240E03A8}"/>
              </a:ext>
            </a:extLst>
          </p:cNvPr>
          <p:cNvSpPr/>
          <p:nvPr/>
        </p:nvSpPr>
        <p:spPr>
          <a:xfrm>
            <a:off x="5477119" y="4266325"/>
            <a:ext cx="625033" cy="1176376"/>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40" name="Gruppieren 39">
            <a:extLst>
              <a:ext uri="{FF2B5EF4-FFF2-40B4-BE49-F238E27FC236}">
                <a16:creationId xmlns:a16="http://schemas.microsoft.com/office/drawing/2014/main" id="{A537F5C0-B164-4CDD-BBC7-8ACC6F721764}"/>
              </a:ext>
            </a:extLst>
          </p:cNvPr>
          <p:cNvGrpSpPr/>
          <p:nvPr/>
        </p:nvGrpSpPr>
        <p:grpSpPr>
          <a:xfrm>
            <a:off x="6124577" y="4187619"/>
            <a:ext cx="3738864" cy="1692771"/>
            <a:chOff x="3819344" y="4080615"/>
            <a:chExt cx="3738864" cy="2062185"/>
          </a:xfrm>
        </p:grpSpPr>
        <p:sp>
          <p:nvSpPr>
            <p:cNvPr id="41" name="Rechteck: abgerundete Ecken 40">
              <a:extLst>
                <a:ext uri="{FF2B5EF4-FFF2-40B4-BE49-F238E27FC236}">
                  <a16:creationId xmlns:a16="http://schemas.microsoft.com/office/drawing/2014/main" id="{5833D4BA-E5BE-4E2D-9B6A-2263E0E1169A}"/>
                </a:ext>
              </a:extLst>
            </p:cNvPr>
            <p:cNvSpPr/>
            <p:nvPr/>
          </p:nvSpPr>
          <p:spPr>
            <a:xfrm>
              <a:off x="3984404" y="4085133"/>
              <a:ext cx="3373482" cy="1615826"/>
            </a:xfrm>
            <a:prstGeom prst="roundRect">
              <a:avLst>
                <a:gd name="adj" fmla="val 6638"/>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Rechteck 41">
              <a:extLst>
                <a:ext uri="{FF2B5EF4-FFF2-40B4-BE49-F238E27FC236}">
                  <a16:creationId xmlns:a16="http://schemas.microsoft.com/office/drawing/2014/main" id="{8A03779F-A350-433A-BA74-0ACBE6FF972F}"/>
                </a:ext>
              </a:extLst>
            </p:cNvPr>
            <p:cNvSpPr/>
            <p:nvPr/>
          </p:nvSpPr>
          <p:spPr>
            <a:xfrm>
              <a:off x="3819344" y="4080615"/>
              <a:ext cx="3738864" cy="2062185"/>
            </a:xfrm>
            <a:prstGeom prst="rect">
              <a:avLst/>
            </a:prstGeom>
          </p:spPr>
          <p:txBody>
            <a:bodyPr wrap="square">
              <a:spAutoFit/>
            </a:bodyPr>
            <a:lstStyle/>
            <a:p>
              <a:pPr algn="ctr">
                <a:defRPr/>
              </a:pPr>
              <a:r>
                <a:rPr lang="en-US" sz="2400" b="1" dirty="0">
                  <a:solidFill>
                    <a:schemeClr val="bg1"/>
                  </a:solidFill>
                  <a:latin typeface="Arial" panose="020B0604020202020204" pitchFamily="34" charset="0"/>
                  <a:cs typeface="Arial" panose="020B0604020202020204" pitchFamily="34" charset="0"/>
                </a:rPr>
                <a:t>Achieved Through:</a:t>
              </a:r>
            </a:p>
            <a:p>
              <a:pPr marL="800100" lvl="1" indent="-342900">
                <a:buFont typeface="Wingdings" panose="05000000000000000000" pitchFamily="2" charset="2"/>
                <a:buChar char="ü"/>
                <a:defRPr/>
              </a:pPr>
              <a:r>
                <a:rPr lang="en-US" sz="2000" b="1" dirty="0">
                  <a:solidFill>
                    <a:schemeClr val="bg1"/>
                  </a:solidFill>
                  <a:latin typeface="Arial" panose="020B0604020202020204" pitchFamily="34" charset="0"/>
                  <a:cs typeface="Arial" panose="020B0604020202020204" pitchFamily="34" charset="0"/>
                </a:rPr>
                <a:t>Deposits </a:t>
              </a:r>
              <a:r>
                <a:rPr lang="en-US" sz="2000" dirty="0">
                  <a:solidFill>
                    <a:schemeClr val="bg1"/>
                  </a:solidFill>
                  <a:latin typeface="Arial" panose="020B0604020202020204" pitchFamily="34" charset="0"/>
                  <a:cs typeface="Arial" panose="020B0604020202020204" pitchFamily="34" charset="0"/>
                </a:rPr>
                <a:t>minimization</a:t>
              </a:r>
            </a:p>
            <a:p>
              <a:pPr marL="800100" lvl="1" indent="-342900">
                <a:buFont typeface="Wingdings" panose="05000000000000000000" pitchFamily="2" charset="2"/>
                <a:buChar char="ü"/>
                <a:defRPr/>
              </a:pPr>
              <a:r>
                <a:rPr lang="en-US" sz="2000" b="1" dirty="0">
                  <a:solidFill>
                    <a:schemeClr val="bg1"/>
                  </a:solidFill>
                  <a:latin typeface="Arial" panose="020B0604020202020204" pitchFamily="34" charset="0"/>
                  <a:cs typeface="Arial" panose="020B0604020202020204" pitchFamily="34" charset="0"/>
                </a:rPr>
                <a:t>Corrosion </a:t>
              </a:r>
              <a:r>
                <a:rPr lang="en-US" sz="2000" dirty="0">
                  <a:solidFill>
                    <a:schemeClr val="bg1"/>
                  </a:solidFill>
                  <a:latin typeface="Arial" panose="020B0604020202020204" pitchFamily="34" charset="0"/>
                  <a:cs typeface="Arial" panose="020B0604020202020204" pitchFamily="34" charset="0"/>
                </a:rPr>
                <a:t>avoidance</a:t>
              </a:r>
            </a:p>
            <a:p>
              <a:pPr marL="800100" lvl="1" indent="-342900">
                <a:buFont typeface="Wingdings" panose="05000000000000000000" pitchFamily="2" charset="2"/>
                <a:buChar char="ü"/>
                <a:defRPr/>
              </a:pPr>
              <a:r>
                <a:rPr lang="en-US" sz="2000" b="1" dirty="0">
                  <a:solidFill>
                    <a:schemeClr val="bg1"/>
                  </a:solidFill>
                  <a:latin typeface="Arial" panose="020B0604020202020204" pitchFamily="34" charset="0"/>
                  <a:cs typeface="Arial" panose="020B0604020202020204" pitchFamily="34" charset="0"/>
                </a:rPr>
                <a:t>Hygienic </a:t>
              </a:r>
              <a:r>
                <a:rPr lang="en-US" sz="2000" dirty="0">
                  <a:solidFill>
                    <a:schemeClr val="bg1"/>
                  </a:solidFill>
                  <a:latin typeface="Arial" panose="020B0604020202020204" pitchFamily="34" charset="0"/>
                  <a:cs typeface="Arial" panose="020B0604020202020204" pitchFamily="34" charset="0"/>
                </a:rPr>
                <a:t>control</a:t>
              </a:r>
            </a:p>
            <a:p>
              <a:pPr marL="800100" lvl="1" indent="-342900">
                <a:buFont typeface="Wingdings" panose="05000000000000000000" pitchFamily="2" charset="2"/>
                <a:buChar char="ü"/>
                <a:defRPr/>
              </a:pPr>
              <a:endParaRPr lang="de-DE" sz="2000" dirty="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00982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arn(inVertical)">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barn(inVertical)">
                                      <p:cBhvr>
                                        <p:cTn id="17" dur="500"/>
                                        <p:tgtEl>
                                          <p:spTgt spid="38"/>
                                        </p:tgtEl>
                                      </p:cBhvr>
                                    </p:animEffect>
                                  </p:childTnLst>
                                </p:cTn>
                              </p:par>
                              <p:par>
                                <p:cTn id="18" presetID="16" presetClass="entr" presetSubtype="21" fill="hold" nodeType="withEffect">
                                  <p:stCondLst>
                                    <p:cond delay="0"/>
                                  </p:stCondLst>
                                  <p:childTnLst>
                                    <p:set>
                                      <p:cBhvr>
                                        <p:cTn id="19" dur="1" fill="hold">
                                          <p:stCondLst>
                                            <p:cond delay="0"/>
                                          </p:stCondLst>
                                        </p:cTn>
                                        <p:tgtEl>
                                          <p:spTgt spid="40"/>
                                        </p:tgtEl>
                                        <p:attrNameLst>
                                          <p:attrName>style.visibility</p:attrName>
                                        </p:attrNameLst>
                                      </p:cBhvr>
                                      <p:to>
                                        <p:strVal val="visible"/>
                                      </p:to>
                                    </p:set>
                                    <p:animEffect transition="in" filter="barn(inVertical)">
                                      <p:cBhvr>
                                        <p:cTn id="2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F2AA2685-C9E7-42E6-A6E7-4C192C6D440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80582" y="3107556"/>
            <a:ext cx="7240923" cy="2654835"/>
          </a:xfrm>
          <a:prstGeom prst="rect">
            <a:avLst/>
          </a:prstGeom>
        </p:spPr>
      </p:pic>
      <p:sp>
        <p:nvSpPr>
          <p:cNvPr id="2" name="Заголовок 1"/>
          <p:cNvSpPr>
            <a:spLocks noGrp="1"/>
          </p:cNvSpPr>
          <p:nvPr>
            <p:ph type="title"/>
          </p:nvPr>
        </p:nvSpPr>
        <p:spPr>
          <a:xfrm>
            <a:off x="530551" y="365125"/>
            <a:ext cx="9643351" cy="1325563"/>
          </a:xfrm>
        </p:spPr>
        <p:txBody>
          <a:bodyPr/>
          <a:lstStyle/>
          <a:p>
            <a:r>
              <a:rPr lang="de-DE" dirty="0"/>
              <a:t>Water </a:t>
            </a:r>
            <a:r>
              <a:rPr lang="de-DE" sz="2800" b="0" dirty="0"/>
              <a:t>– </a:t>
            </a:r>
            <a:r>
              <a:rPr lang="de-DE" sz="2800" b="0" dirty="0" err="1"/>
              <a:t>Challanges</a:t>
            </a:r>
            <a:endParaRPr lang="ru-RU" b="0" dirty="0"/>
          </a:p>
        </p:txBody>
      </p:sp>
      <p:sp>
        <p:nvSpPr>
          <p:cNvPr id="24" name="Rechteck 23">
            <a:extLst>
              <a:ext uri="{FF2B5EF4-FFF2-40B4-BE49-F238E27FC236}">
                <a16:creationId xmlns:a16="http://schemas.microsoft.com/office/drawing/2014/main" id="{BB26412A-5142-4F67-9950-6F76023DC7FB}"/>
              </a:ext>
            </a:extLst>
          </p:cNvPr>
          <p:cNvSpPr/>
          <p:nvPr/>
        </p:nvSpPr>
        <p:spPr>
          <a:xfrm>
            <a:off x="338539" y="2217765"/>
            <a:ext cx="11853461" cy="1138773"/>
          </a:xfrm>
          <a:prstGeom prst="rect">
            <a:avLst/>
          </a:prstGeom>
        </p:spPr>
        <p:txBody>
          <a:bodyPr wrap="square">
            <a:spAutoFit/>
          </a:bodyPr>
          <a:lstStyle/>
          <a:p>
            <a:pPr algn="ctr"/>
            <a:r>
              <a:rPr lang="de-DE" sz="3600" b="1" dirty="0" err="1"/>
              <a:t>Priority</a:t>
            </a:r>
            <a:r>
              <a:rPr lang="de-DE" sz="3600" b="1" dirty="0"/>
              <a:t> A: </a:t>
            </a:r>
            <a:r>
              <a:rPr lang="de-DE" sz="3600" b="1" dirty="0" err="1"/>
              <a:t>Ensure</a:t>
            </a:r>
            <a:r>
              <a:rPr lang="de-DE" sz="3600" b="1" dirty="0"/>
              <a:t> a </a:t>
            </a:r>
            <a:r>
              <a:rPr lang="de-DE" sz="3600" b="1" dirty="0" err="1"/>
              <a:t>sustainable</a:t>
            </a:r>
            <a:r>
              <a:rPr lang="de-DE" sz="3600" b="1" dirty="0"/>
              <a:t> </a:t>
            </a:r>
            <a:r>
              <a:rPr lang="de-DE" sz="3600" b="1" dirty="0" err="1"/>
              <a:t>water</a:t>
            </a:r>
            <a:r>
              <a:rPr lang="de-DE" sz="3600" b="1" dirty="0"/>
              <a:t> </a:t>
            </a:r>
            <a:r>
              <a:rPr lang="de-DE" sz="3600" b="1" dirty="0" err="1"/>
              <a:t>management</a:t>
            </a:r>
            <a:endParaRPr lang="de-DE" sz="3600" b="1" dirty="0"/>
          </a:p>
          <a:p>
            <a:pPr algn="ctr"/>
            <a:endParaRPr lang="de-DE" sz="3200" b="1" dirty="0"/>
          </a:p>
        </p:txBody>
      </p:sp>
      <p:pic>
        <p:nvPicPr>
          <p:cNvPr id="1026" name="Picture 2">
            <a:hlinkClick r:id="rId3"/>
            <a:extLst>
              <a:ext uri="{FF2B5EF4-FFF2-40B4-BE49-F238E27FC236}">
                <a16:creationId xmlns:a16="http://schemas.microsoft.com/office/drawing/2014/main" id="{AFEF24F0-BDCE-4A63-A0E6-377B815B2E0F}"/>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500" y="-60325"/>
            <a:ext cx="114300" cy="114300"/>
          </a:xfrm>
          <a:prstGeom prst="rect">
            <a:avLst/>
          </a:prstGeom>
          <a:noFill/>
          <a:extLst>
            <a:ext uri="{909E8E84-426E-40DD-AFC4-6F175D3DCCD1}">
              <a14:hiddenFill xmlns:a14="http://schemas.microsoft.com/office/drawing/2010/main">
                <a:solidFill>
                  <a:srgbClr val="FFFFFF"/>
                </a:solidFill>
              </a14:hiddenFill>
            </a:ext>
          </a:extLst>
        </p:spPr>
      </p:pic>
      <p:sp>
        <p:nvSpPr>
          <p:cNvPr id="6" name="Rechteck 5">
            <a:extLst>
              <a:ext uri="{FF2B5EF4-FFF2-40B4-BE49-F238E27FC236}">
                <a16:creationId xmlns:a16="http://schemas.microsoft.com/office/drawing/2014/main" id="{A75B205F-5217-4976-A979-9A542120C0E4}"/>
              </a:ext>
            </a:extLst>
          </p:cNvPr>
          <p:cNvSpPr/>
          <p:nvPr/>
        </p:nvSpPr>
        <p:spPr>
          <a:xfrm>
            <a:off x="177800" y="1765372"/>
            <a:ext cx="9106935" cy="584775"/>
          </a:xfrm>
          <a:prstGeom prst="rect">
            <a:avLst/>
          </a:prstGeom>
        </p:spPr>
        <p:txBody>
          <a:bodyPr wrap="square">
            <a:spAutoFit/>
          </a:bodyPr>
          <a:lstStyle/>
          <a:p>
            <a:r>
              <a:rPr lang="en-US" sz="3200" dirty="0"/>
              <a:t>Maximum @ process safety – How to ensure?</a:t>
            </a:r>
          </a:p>
        </p:txBody>
      </p:sp>
      <p:pic>
        <p:nvPicPr>
          <p:cNvPr id="8" name="Grafik 7">
            <a:extLst>
              <a:ext uri="{FF2B5EF4-FFF2-40B4-BE49-F238E27FC236}">
                <a16:creationId xmlns:a16="http://schemas.microsoft.com/office/drawing/2014/main" id="{B97262A5-773D-4DEE-BF7F-1F5ED45F958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52935" y="5271740"/>
            <a:ext cx="2246232" cy="975614"/>
          </a:xfrm>
          <a:prstGeom prst="rect">
            <a:avLst/>
          </a:prstGeom>
        </p:spPr>
      </p:pic>
      <p:sp>
        <p:nvSpPr>
          <p:cNvPr id="9" name="Textfeld 8">
            <a:extLst>
              <a:ext uri="{FF2B5EF4-FFF2-40B4-BE49-F238E27FC236}">
                <a16:creationId xmlns:a16="http://schemas.microsoft.com/office/drawing/2014/main" id="{E8919C1C-43E0-4C0A-BFA0-1A94E4459312}"/>
              </a:ext>
            </a:extLst>
          </p:cNvPr>
          <p:cNvSpPr txBox="1"/>
          <p:nvPr/>
        </p:nvSpPr>
        <p:spPr>
          <a:xfrm>
            <a:off x="7492553" y="3394758"/>
            <a:ext cx="3765473" cy="523220"/>
          </a:xfrm>
          <a:prstGeom prst="rect">
            <a:avLst/>
          </a:prstGeom>
          <a:solidFill>
            <a:schemeClr val="accent4">
              <a:lumMod val="20000"/>
              <a:lumOff val="80000"/>
            </a:schemeClr>
          </a:solidFill>
        </p:spPr>
        <p:txBody>
          <a:bodyPr wrap="square" rtlCol="0">
            <a:spAutoFit/>
          </a:bodyPr>
          <a:lstStyle/>
          <a:p>
            <a:r>
              <a:rPr lang="de-DE" sz="2800" b="1" dirty="0">
                <a:solidFill>
                  <a:srgbClr val="00B050"/>
                </a:solidFill>
              </a:rPr>
              <a:t>Evaporation = </a:t>
            </a:r>
            <a:r>
              <a:rPr lang="de-DE" sz="2800" b="1" dirty="0" err="1">
                <a:solidFill>
                  <a:srgbClr val="00B050"/>
                </a:solidFill>
              </a:rPr>
              <a:t>cooling</a:t>
            </a:r>
            <a:endParaRPr lang="de-DE" sz="2800" b="1" dirty="0">
              <a:solidFill>
                <a:srgbClr val="00B050"/>
              </a:solidFill>
            </a:endParaRPr>
          </a:p>
        </p:txBody>
      </p:sp>
      <p:pic>
        <p:nvPicPr>
          <p:cNvPr id="10" name="Grafik 9">
            <a:extLst>
              <a:ext uri="{FF2B5EF4-FFF2-40B4-BE49-F238E27FC236}">
                <a16:creationId xmlns:a16="http://schemas.microsoft.com/office/drawing/2014/main" id="{EBADBE49-3D15-4D82-A4B8-8BEAB11EE90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865402" y="3127498"/>
            <a:ext cx="1189082" cy="860437"/>
          </a:xfrm>
          <a:prstGeom prst="rect">
            <a:avLst/>
          </a:prstGeom>
        </p:spPr>
      </p:pic>
      <p:sp>
        <p:nvSpPr>
          <p:cNvPr id="11" name="Textfeld 10">
            <a:extLst>
              <a:ext uri="{FF2B5EF4-FFF2-40B4-BE49-F238E27FC236}">
                <a16:creationId xmlns:a16="http://schemas.microsoft.com/office/drawing/2014/main" id="{D6364C1E-2917-492C-AEB6-8BE9239FAB74}"/>
              </a:ext>
            </a:extLst>
          </p:cNvPr>
          <p:cNvSpPr txBox="1"/>
          <p:nvPr/>
        </p:nvSpPr>
        <p:spPr>
          <a:xfrm>
            <a:off x="8785807" y="5271740"/>
            <a:ext cx="2925225" cy="830997"/>
          </a:xfrm>
          <a:prstGeom prst="rect">
            <a:avLst/>
          </a:prstGeom>
          <a:solidFill>
            <a:schemeClr val="accent2">
              <a:lumMod val="20000"/>
              <a:lumOff val="80000"/>
            </a:schemeClr>
          </a:solidFill>
        </p:spPr>
        <p:txBody>
          <a:bodyPr wrap="square" rtlCol="0">
            <a:spAutoFit/>
          </a:bodyPr>
          <a:lstStyle/>
          <a:p>
            <a:pPr algn="ctr"/>
            <a:r>
              <a:rPr lang="de-DE" sz="2400" b="1" dirty="0">
                <a:solidFill>
                  <a:srgbClr val="FF0000"/>
                </a:solidFill>
              </a:rPr>
              <a:t>Lack </a:t>
            </a:r>
            <a:r>
              <a:rPr lang="de-DE" sz="2400" b="1" dirty="0" err="1">
                <a:solidFill>
                  <a:srgbClr val="FF0000"/>
                </a:solidFill>
              </a:rPr>
              <a:t>of</a:t>
            </a:r>
            <a:r>
              <a:rPr lang="de-DE" sz="2400" b="1" dirty="0">
                <a:solidFill>
                  <a:srgbClr val="FF0000"/>
                </a:solidFill>
              </a:rPr>
              <a:t> </a:t>
            </a:r>
            <a:r>
              <a:rPr lang="de-DE" sz="2400" b="1" dirty="0" err="1">
                <a:solidFill>
                  <a:srgbClr val="FF0000"/>
                </a:solidFill>
              </a:rPr>
              <a:t>hydrate</a:t>
            </a:r>
            <a:r>
              <a:rPr lang="de-DE" sz="2400" b="1" dirty="0">
                <a:solidFill>
                  <a:srgbClr val="FF0000"/>
                </a:solidFill>
              </a:rPr>
              <a:t> </a:t>
            </a:r>
            <a:r>
              <a:rPr lang="de-DE" sz="2400" b="1" dirty="0" err="1">
                <a:solidFill>
                  <a:srgbClr val="FF0000"/>
                </a:solidFill>
              </a:rPr>
              <a:t>water</a:t>
            </a:r>
            <a:r>
              <a:rPr lang="de-DE" sz="2400" b="1" dirty="0">
                <a:solidFill>
                  <a:srgbClr val="FF0000"/>
                </a:solidFill>
              </a:rPr>
              <a:t> </a:t>
            </a:r>
          </a:p>
          <a:p>
            <a:pPr algn="ctr"/>
            <a:r>
              <a:rPr lang="de-DE" sz="2400" b="1" dirty="0">
                <a:solidFill>
                  <a:srgbClr val="FF0000"/>
                </a:solidFill>
                <a:sym typeface="Wingdings" panose="05000000000000000000" pitchFamily="2" charset="2"/>
              </a:rPr>
              <a:t></a:t>
            </a:r>
            <a:r>
              <a:rPr lang="de-DE" sz="2400" b="1" dirty="0">
                <a:solidFill>
                  <a:srgbClr val="FF0000"/>
                </a:solidFill>
              </a:rPr>
              <a:t> </a:t>
            </a:r>
            <a:r>
              <a:rPr lang="de-DE" sz="2400" b="1" dirty="0" err="1">
                <a:solidFill>
                  <a:srgbClr val="FF0000"/>
                </a:solidFill>
              </a:rPr>
              <a:t>Scaling</a:t>
            </a:r>
            <a:r>
              <a:rPr lang="de-DE" sz="2400" b="1" dirty="0">
                <a:solidFill>
                  <a:srgbClr val="FF0000"/>
                </a:solidFill>
              </a:rPr>
              <a:t> &amp; Fouling</a:t>
            </a:r>
          </a:p>
        </p:txBody>
      </p:sp>
      <p:sp>
        <p:nvSpPr>
          <p:cNvPr id="12" name="Rechteck 11">
            <a:extLst>
              <a:ext uri="{FF2B5EF4-FFF2-40B4-BE49-F238E27FC236}">
                <a16:creationId xmlns:a16="http://schemas.microsoft.com/office/drawing/2014/main" id="{BD3486C2-B147-496D-BB60-B8B1C1C59E42}"/>
              </a:ext>
            </a:extLst>
          </p:cNvPr>
          <p:cNvSpPr/>
          <p:nvPr/>
        </p:nvSpPr>
        <p:spPr>
          <a:xfrm>
            <a:off x="6366309" y="2787151"/>
            <a:ext cx="2252487" cy="584775"/>
          </a:xfrm>
          <a:prstGeom prst="rect">
            <a:avLst/>
          </a:prstGeom>
          <a:solidFill>
            <a:schemeClr val="bg1"/>
          </a:solidFill>
        </p:spPr>
        <p:txBody>
          <a:bodyPr wrap="square">
            <a:spAutoFit/>
          </a:bodyPr>
          <a:lstStyle/>
          <a:p>
            <a:r>
              <a:rPr lang="en-US" sz="3200" dirty="0"/>
              <a:t>Evaporation</a:t>
            </a:r>
          </a:p>
        </p:txBody>
      </p:sp>
      <p:sp>
        <p:nvSpPr>
          <p:cNvPr id="13" name="Rechteck 12">
            <a:extLst>
              <a:ext uri="{FF2B5EF4-FFF2-40B4-BE49-F238E27FC236}">
                <a16:creationId xmlns:a16="http://schemas.microsoft.com/office/drawing/2014/main" id="{8AA4B11E-90A8-49C0-9327-2EF7E169ED0B}"/>
              </a:ext>
            </a:extLst>
          </p:cNvPr>
          <p:cNvSpPr/>
          <p:nvPr/>
        </p:nvSpPr>
        <p:spPr>
          <a:xfrm>
            <a:off x="8249045" y="4675387"/>
            <a:ext cx="3008981" cy="584775"/>
          </a:xfrm>
          <a:prstGeom prst="rect">
            <a:avLst/>
          </a:prstGeom>
          <a:solidFill>
            <a:schemeClr val="bg1"/>
          </a:solidFill>
        </p:spPr>
        <p:txBody>
          <a:bodyPr wrap="square">
            <a:spAutoFit/>
          </a:bodyPr>
          <a:lstStyle/>
          <a:p>
            <a:r>
              <a:rPr lang="en-US" sz="3200" dirty="0"/>
              <a:t>Hydrate Water</a:t>
            </a:r>
          </a:p>
        </p:txBody>
      </p:sp>
    </p:spTree>
    <p:extLst>
      <p:ext uri="{BB962C8B-B14F-4D97-AF65-F5344CB8AC3E}">
        <p14:creationId xmlns:p14="http://schemas.microsoft.com/office/powerpoint/2010/main" val="255108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551" y="365125"/>
            <a:ext cx="9643351" cy="1325563"/>
          </a:xfrm>
        </p:spPr>
        <p:txBody>
          <a:bodyPr/>
          <a:lstStyle/>
          <a:p>
            <a:r>
              <a:rPr lang="de-DE" dirty="0"/>
              <a:t>Water </a:t>
            </a:r>
            <a:r>
              <a:rPr lang="de-DE" sz="2800" b="0" dirty="0"/>
              <a:t>– </a:t>
            </a:r>
            <a:r>
              <a:rPr lang="de-DE" sz="2800" b="0" dirty="0" err="1"/>
              <a:t>Challanges</a:t>
            </a:r>
            <a:endParaRPr lang="ru-RU" b="0" dirty="0"/>
          </a:p>
        </p:txBody>
      </p:sp>
      <p:sp>
        <p:nvSpPr>
          <p:cNvPr id="24" name="Rechteck 23">
            <a:extLst>
              <a:ext uri="{FF2B5EF4-FFF2-40B4-BE49-F238E27FC236}">
                <a16:creationId xmlns:a16="http://schemas.microsoft.com/office/drawing/2014/main" id="{BB26412A-5142-4F67-9950-6F76023DC7FB}"/>
              </a:ext>
            </a:extLst>
          </p:cNvPr>
          <p:cNvSpPr/>
          <p:nvPr/>
        </p:nvSpPr>
        <p:spPr>
          <a:xfrm>
            <a:off x="338539" y="3231418"/>
            <a:ext cx="11549743" cy="2739211"/>
          </a:xfrm>
          <a:prstGeom prst="rect">
            <a:avLst/>
          </a:prstGeom>
        </p:spPr>
        <p:txBody>
          <a:bodyPr wrap="square">
            <a:spAutoFit/>
          </a:bodyPr>
          <a:lstStyle/>
          <a:p>
            <a:r>
              <a:rPr lang="de-DE" sz="2800" i="1" dirty="0"/>
              <a:t>      </a:t>
            </a:r>
            <a:r>
              <a:rPr lang="de-DE" sz="2800" i="1" dirty="0" err="1"/>
              <a:t>Anthropogenic</a:t>
            </a:r>
            <a:r>
              <a:rPr lang="de-DE" sz="2800" i="1" dirty="0"/>
              <a:t> </a:t>
            </a:r>
            <a:r>
              <a:rPr lang="de-DE" sz="2800" i="1" dirty="0" err="1"/>
              <a:t>water</a:t>
            </a:r>
            <a:r>
              <a:rPr lang="de-DE" sz="2800" i="1" dirty="0"/>
              <a:t> </a:t>
            </a:r>
            <a:r>
              <a:rPr lang="de-DE" sz="2800" i="1" dirty="0" err="1"/>
              <a:t>supply</a:t>
            </a:r>
            <a:r>
              <a:rPr lang="de-DE" sz="2800" i="1" dirty="0"/>
              <a:t> </a:t>
            </a:r>
            <a:r>
              <a:rPr lang="de-DE" sz="2800" i="1" dirty="0" err="1"/>
              <a:t>systems</a:t>
            </a:r>
            <a:r>
              <a:rPr lang="de-DE" sz="2800" i="1" dirty="0"/>
              <a:t> </a:t>
            </a:r>
            <a:br>
              <a:rPr lang="de-DE" sz="2800" i="1" dirty="0"/>
            </a:br>
            <a:r>
              <a:rPr lang="de-DE" sz="2800" i="1" dirty="0"/>
              <a:t>				                    …</a:t>
            </a:r>
            <a:r>
              <a:rPr lang="de-DE" sz="2800" i="1" dirty="0" err="1"/>
              <a:t>are</a:t>
            </a:r>
            <a:r>
              <a:rPr lang="de-DE" sz="2800" i="1" dirty="0"/>
              <a:t> </a:t>
            </a:r>
            <a:r>
              <a:rPr lang="de-DE" sz="2800" i="1" dirty="0" err="1"/>
              <a:t>mostly</a:t>
            </a:r>
            <a:r>
              <a:rPr lang="de-DE" sz="2800" i="1" dirty="0"/>
              <a:t> </a:t>
            </a:r>
            <a:r>
              <a:rPr lang="de-DE" sz="2800" i="1" dirty="0" err="1"/>
              <a:t>claiming</a:t>
            </a:r>
            <a:r>
              <a:rPr lang="de-DE" sz="2800" i="1" dirty="0"/>
              <a:t> </a:t>
            </a:r>
            <a:r>
              <a:rPr lang="de-DE" sz="2800" i="1" dirty="0" err="1"/>
              <a:t>water</a:t>
            </a:r>
            <a:r>
              <a:rPr lang="de-DE" sz="2800" i="1" dirty="0"/>
              <a:t> </a:t>
            </a:r>
            <a:r>
              <a:rPr lang="de-DE" sz="2800" i="1" dirty="0" err="1"/>
              <a:t>unnatural</a:t>
            </a:r>
            <a:r>
              <a:rPr lang="de-DE" sz="2800" i="1" dirty="0"/>
              <a:t>.</a:t>
            </a:r>
            <a:endParaRPr lang="de-DE" sz="1600" i="1" dirty="0"/>
          </a:p>
          <a:p>
            <a:br>
              <a:rPr lang="de-DE" sz="2800" i="1" dirty="0"/>
            </a:br>
            <a:r>
              <a:rPr lang="de-DE" sz="3200" b="1" dirty="0" err="1"/>
              <a:t>Starting</a:t>
            </a:r>
            <a:r>
              <a:rPr lang="de-DE" sz="3200" b="1" dirty="0"/>
              <a:t> </a:t>
            </a:r>
            <a:r>
              <a:rPr lang="de-DE" sz="3200" b="1" dirty="0" err="1"/>
              <a:t>with</a:t>
            </a:r>
            <a:r>
              <a:rPr lang="de-DE" sz="3200" b="1" dirty="0"/>
              <a:t> </a:t>
            </a:r>
            <a:r>
              <a:rPr lang="de-DE" sz="3200" b="1" dirty="0" err="1"/>
              <a:t>the</a:t>
            </a:r>
            <a:r>
              <a:rPr lang="de-DE" sz="3200" b="1" dirty="0"/>
              <a:t> </a:t>
            </a:r>
            <a:r>
              <a:rPr lang="de-DE" sz="3200" b="1" dirty="0" err="1"/>
              <a:t>pumps</a:t>
            </a:r>
            <a:r>
              <a:rPr lang="de-DE" sz="3200" b="1" dirty="0"/>
              <a:t>:</a:t>
            </a:r>
          </a:p>
          <a:p>
            <a:pPr lvl="1"/>
            <a:r>
              <a:rPr lang="de-DE" sz="2800" dirty="0" err="1"/>
              <a:t>If</a:t>
            </a:r>
            <a:r>
              <a:rPr lang="de-DE" sz="2800" dirty="0"/>
              <a:t> </a:t>
            </a:r>
            <a:r>
              <a:rPr lang="de-DE" sz="2800" dirty="0" err="1"/>
              <a:t>pumping</a:t>
            </a:r>
            <a:r>
              <a:rPr lang="de-DE" sz="2800" dirty="0"/>
              <a:t> </a:t>
            </a:r>
            <a:r>
              <a:rPr lang="de-DE" sz="2800" dirty="0" err="1"/>
              <a:t>capacity</a:t>
            </a:r>
            <a:r>
              <a:rPr lang="de-DE" sz="2800" dirty="0"/>
              <a:t> (BHP) </a:t>
            </a:r>
            <a:r>
              <a:rPr lang="de-DE" sz="2800" dirty="0" err="1"/>
              <a:t>is</a:t>
            </a:r>
            <a:r>
              <a:rPr lang="de-DE" sz="2800" dirty="0"/>
              <a:t> </a:t>
            </a:r>
            <a:r>
              <a:rPr lang="de-DE" sz="2800" dirty="0" err="1"/>
              <a:t>above</a:t>
            </a:r>
            <a:r>
              <a:rPr lang="de-DE" sz="2800" dirty="0"/>
              <a:t> </a:t>
            </a:r>
            <a:r>
              <a:rPr lang="de-DE" sz="2800" dirty="0" err="1"/>
              <a:t>the</a:t>
            </a:r>
            <a:r>
              <a:rPr lang="de-DE" sz="2800" dirty="0"/>
              <a:t> power </a:t>
            </a:r>
            <a:r>
              <a:rPr lang="de-DE" sz="2800" dirty="0" err="1"/>
              <a:t>of</a:t>
            </a:r>
            <a:r>
              <a:rPr lang="de-DE" sz="2800" dirty="0"/>
              <a:t> </a:t>
            </a:r>
            <a:r>
              <a:rPr lang="de-DE" sz="2800" dirty="0" err="1"/>
              <a:t>hydrate</a:t>
            </a:r>
            <a:r>
              <a:rPr lang="de-DE" sz="2800" dirty="0"/>
              <a:t> </a:t>
            </a:r>
            <a:r>
              <a:rPr lang="de-DE" sz="2800" dirty="0" err="1"/>
              <a:t>binding</a:t>
            </a:r>
            <a:br>
              <a:rPr lang="de-DE" sz="2800" dirty="0"/>
            </a:br>
            <a:r>
              <a:rPr lang="de-DE" sz="2800" dirty="0"/>
              <a:t>                </a:t>
            </a:r>
            <a:r>
              <a:rPr lang="de-DE" sz="2800" dirty="0">
                <a:sym typeface="Wingdings" panose="05000000000000000000" pitchFamily="2" charset="2"/>
              </a:rPr>
              <a:t> Water </a:t>
            </a:r>
            <a:r>
              <a:rPr lang="de-DE" sz="2800" dirty="0" err="1">
                <a:sym typeface="Wingdings" panose="05000000000000000000" pitchFamily="2" charset="2"/>
              </a:rPr>
              <a:t>from</a:t>
            </a:r>
            <a:r>
              <a:rPr lang="de-DE" sz="2800" dirty="0">
                <a:sym typeface="Wingdings" panose="05000000000000000000" pitchFamily="2" charset="2"/>
              </a:rPr>
              <a:t> </a:t>
            </a:r>
            <a:r>
              <a:rPr lang="de-DE" sz="2800" dirty="0" err="1">
                <a:sym typeface="Wingdings" panose="05000000000000000000" pitchFamily="2" charset="2"/>
              </a:rPr>
              <a:t>hydrate</a:t>
            </a:r>
            <a:r>
              <a:rPr lang="de-DE" sz="2800" dirty="0">
                <a:sym typeface="Wingdings" panose="05000000000000000000" pitchFamily="2" charset="2"/>
              </a:rPr>
              <a:t> </a:t>
            </a:r>
            <a:r>
              <a:rPr lang="de-DE" sz="2800" dirty="0" err="1">
                <a:sym typeface="Wingdings" panose="05000000000000000000" pitchFamily="2" charset="2"/>
              </a:rPr>
              <a:t>shells</a:t>
            </a:r>
            <a:r>
              <a:rPr lang="de-DE" sz="2800" dirty="0">
                <a:sym typeface="Wingdings" panose="05000000000000000000" pitchFamily="2" charset="2"/>
              </a:rPr>
              <a:t> </a:t>
            </a:r>
            <a:r>
              <a:rPr lang="de-DE" sz="2800" dirty="0" err="1">
                <a:sym typeface="Wingdings" panose="05000000000000000000" pitchFamily="2" charset="2"/>
              </a:rPr>
              <a:t>is</a:t>
            </a:r>
            <a:r>
              <a:rPr lang="de-DE" sz="2800" dirty="0">
                <a:sym typeface="Wingdings" panose="05000000000000000000" pitchFamily="2" charset="2"/>
              </a:rPr>
              <a:t> </a:t>
            </a:r>
            <a:r>
              <a:rPr lang="de-DE" sz="2800" dirty="0" err="1">
                <a:sym typeface="Wingdings" panose="05000000000000000000" pitchFamily="2" charset="2"/>
              </a:rPr>
              <a:t>separated</a:t>
            </a:r>
            <a:endParaRPr lang="de-DE" sz="2800" dirty="0"/>
          </a:p>
        </p:txBody>
      </p:sp>
      <p:sp>
        <p:nvSpPr>
          <p:cNvPr id="6" name="Rechteck 5">
            <a:extLst>
              <a:ext uri="{FF2B5EF4-FFF2-40B4-BE49-F238E27FC236}">
                <a16:creationId xmlns:a16="http://schemas.microsoft.com/office/drawing/2014/main" id="{A75B205F-5217-4976-A979-9A542120C0E4}"/>
              </a:ext>
            </a:extLst>
          </p:cNvPr>
          <p:cNvSpPr/>
          <p:nvPr/>
        </p:nvSpPr>
        <p:spPr>
          <a:xfrm>
            <a:off x="177800" y="1957948"/>
            <a:ext cx="11549743" cy="1138773"/>
          </a:xfrm>
          <a:prstGeom prst="rect">
            <a:avLst/>
          </a:prstGeom>
        </p:spPr>
        <p:txBody>
          <a:bodyPr wrap="square">
            <a:spAutoFit/>
          </a:bodyPr>
          <a:lstStyle/>
          <a:p>
            <a:pPr algn="ctr"/>
            <a:r>
              <a:rPr lang="en-US" sz="3200" dirty="0"/>
              <a:t>Available water sources are predestined to contribute productively.</a:t>
            </a:r>
          </a:p>
          <a:p>
            <a:pPr algn="ctr"/>
            <a:r>
              <a:rPr lang="en-US" sz="3600" b="1" dirty="0"/>
              <a:t>Why is water treatment required?</a:t>
            </a:r>
          </a:p>
        </p:txBody>
      </p:sp>
    </p:spTree>
    <p:extLst>
      <p:ext uri="{BB962C8B-B14F-4D97-AF65-F5344CB8AC3E}">
        <p14:creationId xmlns:p14="http://schemas.microsoft.com/office/powerpoint/2010/main" val="124740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Заголовок 1">
            <a:extLst>
              <a:ext uri="{FF2B5EF4-FFF2-40B4-BE49-F238E27FC236}">
                <a16:creationId xmlns:a16="http://schemas.microsoft.com/office/drawing/2014/main" id="{36029A64-C39D-4F08-8A9C-D181A4E31502}"/>
              </a:ext>
            </a:extLst>
          </p:cNvPr>
          <p:cNvSpPr>
            <a:spLocks noGrp="1"/>
          </p:cNvSpPr>
          <p:nvPr>
            <p:ph type="title"/>
          </p:nvPr>
        </p:nvSpPr>
        <p:spPr>
          <a:xfrm>
            <a:off x="530551" y="365125"/>
            <a:ext cx="9537473" cy="1325563"/>
          </a:xfrm>
        </p:spPr>
        <p:txBody>
          <a:bodyPr/>
          <a:lstStyle/>
          <a:p>
            <a:r>
              <a:rPr lang="de-DE" dirty="0"/>
              <a:t>WATER </a:t>
            </a:r>
            <a:r>
              <a:rPr lang="de-DE" sz="2800" b="0" spc="-160" dirty="0"/>
              <a:t>– </a:t>
            </a:r>
            <a:r>
              <a:rPr lang="de-DE" sz="2800" b="0" spc="-160" dirty="0" err="1"/>
              <a:t>How</a:t>
            </a:r>
            <a:r>
              <a:rPr lang="de-DE" sz="2800" b="0" spc="-160" dirty="0"/>
              <a:t> </a:t>
            </a:r>
            <a:r>
              <a:rPr lang="de-DE" sz="2800" b="0" spc="-160" dirty="0" err="1"/>
              <a:t>deposits</a:t>
            </a:r>
            <a:r>
              <a:rPr lang="de-DE" sz="2800" b="0" spc="-160" dirty="0"/>
              <a:t> </a:t>
            </a:r>
            <a:r>
              <a:rPr lang="de-DE" sz="2800" b="0" spc="-160" dirty="0" err="1"/>
              <a:t>where</a:t>
            </a:r>
            <a:r>
              <a:rPr lang="de-DE" sz="2800" b="0" spc="-160" dirty="0"/>
              <a:t> </a:t>
            </a:r>
            <a:r>
              <a:rPr lang="de-DE" sz="2800" b="0" spc="-160" dirty="0" err="1"/>
              <a:t>formed</a:t>
            </a:r>
            <a:r>
              <a:rPr lang="de-DE" sz="2800" b="0" spc="-160" dirty="0"/>
              <a:t>?</a:t>
            </a:r>
            <a:endParaRPr lang="ru-RU" b="0" spc="-160" dirty="0"/>
          </a:p>
        </p:txBody>
      </p:sp>
      <p:grpSp>
        <p:nvGrpSpPr>
          <p:cNvPr id="2" name="Gruppieren 1">
            <a:extLst>
              <a:ext uri="{FF2B5EF4-FFF2-40B4-BE49-F238E27FC236}">
                <a16:creationId xmlns:a16="http://schemas.microsoft.com/office/drawing/2014/main" id="{CFD28DFD-DF9E-4E48-8D03-5FADD5641DA3}"/>
              </a:ext>
            </a:extLst>
          </p:cNvPr>
          <p:cNvGrpSpPr/>
          <p:nvPr/>
        </p:nvGrpSpPr>
        <p:grpSpPr>
          <a:xfrm>
            <a:off x="4433111" y="2433467"/>
            <a:ext cx="1944078" cy="1343511"/>
            <a:chOff x="4433111" y="2433467"/>
            <a:chExt cx="1944078" cy="1343511"/>
          </a:xfrm>
        </p:grpSpPr>
        <p:sp>
          <p:nvSpPr>
            <p:cNvPr id="18" name="Pfeil: nach rechts 17">
              <a:extLst>
                <a:ext uri="{FF2B5EF4-FFF2-40B4-BE49-F238E27FC236}">
                  <a16:creationId xmlns:a16="http://schemas.microsoft.com/office/drawing/2014/main" id="{840C1775-B035-4617-94CD-051BD30C6EB3}"/>
                </a:ext>
              </a:extLst>
            </p:cNvPr>
            <p:cNvSpPr/>
            <p:nvPr/>
          </p:nvSpPr>
          <p:spPr>
            <a:xfrm>
              <a:off x="4488419" y="2433467"/>
              <a:ext cx="1888770" cy="519941"/>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Textfeld 28">
              <a:extLst>
                <a:ext uri="{FF2B5EF4-FFF2-40B4-BE49-F238E27FC236}">
                  <a16:creationId xmlns:a16="http://schemas.microsoft.com/office/drawing/2014/main" id="{F14243B6-78DD-4448-B394-0CE3A62DE1C2}"/>
                </a:ext>
              </a:extLst>
            </p:cNvPr>
            <p:cNvSpPr txBox="1"/>
            <p:nvPr/>
          </p:nvSpPr>
          <p:spPr>
            <a:xfrm>
              <a:off x="4433111" y="2884426"/>
              <a:ext cx="1856842" cy="892552"/>
            </a:xfrm>
            <a:prstGeom prst="rect">
              <a:avLst/>
            </a:prstGeom>
            <a:noFill/>
          </p:spPr>
          <p:txBody>
            <a:bodyPr wrap="square" rtlCol="0">
              <a:spAutoFit/>
            </a:bodyPr>
            <a:lstStyle/>
            <a:p>
              <a:pPr algn="ctr"/>
              <a:r>
                <a:rPr lang="de-DE" sz="2000" dirty="0"/>
                <a:t>Energy </a:t>
              </a:r>
              <a:r>
                <a:rPr lang="de-DE" sz="2000" dirty="0" err="1"/>
                <a:t>intake</a:t>
              </a:r>
              <a:r>
                <a:rPr lang="de-DE" sz="2000" dirty="0"/>
                <a:t> </a:t>
              </a:r>
              <a:br>
                <a:rPr lang="de-DE" sz="2000" dirty="0"/>
              </a:br>
              <a:r>
                <a:rPr lang="de-DE" sz="1600" dirty="0" err="1"/>
                <a:t>higher</a:t>
              </a:r>
              <a:r>
                <a:rPr lang="de-DE" sz="1600" dirty="0"/>
                <a:t> </a:t>
              </a:r>
              <a:r>
                <a:rPr lang="de-DE" sz="1600" dirty="0" err="1"/>
                <a:t>than</a:t>
              </a:r>
              <a:r>
                <a:rPr lang="de-DE" sz="1600" dirty="0"/>
                <a:t> </a:t>
              </a:r>
              <a:r>
                <a:rPr lang="de-DE" sz="1600" dirty="0" err="1"/>
                <a:t>osmotic</a:t>
              </a:r>
              <a:r>
                <a:rPr lang="de-DE" sz="1600" dirty="0"/>
                <a:t> </a:t>
              </a:r>
              <a:br>
                <a:rPr lang="de-DE" sz="1600" dirty="0"/>
              </a:br>
              <a:r>
                <a:rPr lang="de-DE" sz="1600" dirty="0"/>
                <a:t>+ </a:t>
              </a:r>
              <a:r>
                <a:rPr lang="de-DE" sz="1600" dirty="0" err="1"/>
                <a:t>geodetic</a:t>
              </a:r>
              <a:r>
                <a:rPr lang="de-DE" sz="1600" dirty="0"/>
                <a:t> </a:t>
              </a:r>
              <a:r>
                <a:rPr lang="de-DE" sz="1600" dirty="0" err="1"/>
                <a:t>pressure</a:t>
              </a:r>
              <a:endParaRPr lang="de-DE" dirty="0"/>
            </a:p>
          </p:txBody>
        </p:sp>
      </p:grpSp>
      <p:grpSp>
        <p:nvGrpSpPr>
          <p:cNvPr id="3" name="Gruppieren 2">
            <a:extLst>
              <a:ext uri="{FF2B5EF4-FFF2-40B4-BE49-F238E27FC236}">
                <a16:creationId xmlns:a16="http://schemas.microsoft.com/office/drawing/2014/main" id="{180D4012-03FF-4919-82E6-EB35717B6936}"/>
              </a:ext>
            </a:extLst>
          </p:cNvPr>
          <p:cNvGrpSpPr/>
          <p:nvPr/>
        </p:nvGrpSpPr>
        <p:grpSpPr>
          <a:xfrm>
            <a:off x="6755042" y="1891940"/>
            <a:ext cx="3622749" cy="2053351"/>
            <a:chOff x="6755042" y="1891940"/>
            <a:chExt cx="3622749" cy="2053351"/>
          </a:xfrm>
        </p:grpSpPr>
        <p:pic>
          <p:nvPicPr>
            <p:cNvPr id="17" name="Grafik 16">
              <a:extLst>
                <a:ext uri="{FF2B5EF4-FFF2-40B4-BE49-F238E27FC236}">
                  <a16:creationId xmlns:a16="http://schemas.microsoft.com/office/drawing/2014/main" id="{A86C5E6D-FB87-49EF-A302-EF41F837CF8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3759429">
              <a:off x="6657642" y="2977223"/>
              <a:ext cx="1065468" cy="870667"/>
            </a:xfrm>
            <a:prstGeom prst="rect">
              <a:avLst/>
            </a:prstGeom>
          </p:spPr>
        </p:pic>
        <p:grpSp>
          <p:nvGrpSpPr>
            <p:cNvPr id="20" name="Gruppieren 19">
              <a:extLst>
                <a:ext uri="{FF2B5EF4-FFF2-40B4-BE49-F238E27FC236}">
                  <a16:creationId xmlns:a16="http://schemas.microsoft.com/office/drawing/2014/main" id="{8B5EC68D-FC33-4FF5-A392-790A79BCFD0D}"/>
                </a:ext>
              </a:extLst>
            </p:cNvPr>
            <p:cNvGrpSpPr/>
            <p:nvPr/>
          </p:nvGrpSpPr>
          <p:grpSpPr>
            <a:xfrm>
              <a:off x="7663918" y="2789730"/>
              <a:ext cx="792088" cy="830997"/>
              <a:chOff x="1763688" y="3750131"/>
              <a:chExt cx="792088" cy="830997"/>
            </a:xfrm>
          </p:grpSpPr>
          <p:sp>
            <p:nvSpPr>
              <p:cNvPr id="21" name="Ellipse 20">
                <a:extLst>
                  <a:ext uri="{FF2B5EF4-FFF2-40B4-BE49-F238E27FC236}">
                    <a16:creationId xmlns:a16="http://schemas.microsoft.com/office/drawing/2014/main" id="{7C551E53-FB5C-4349-B92F-7773CE7C3248}"/>
                  </a:ext>
                </a:extLst>
              </p:cNvPr>
              <p:cNvSpPr/>
              <p:nvPr/>
            </p:nvSpPr>
            <p:spPr>
              <a:xfrm>
                <a:off x="1763688" y="3789040"/>
                <a:ext cx="792088" cy="720080"/>
              </a:xfrm>
              <a:prstGeom prst="ellipse">
                <a:avLst/>
              </a:prstGeom>
              <a:solidFill>
                <a:srgbClr val="FF0000"/>
              </a:solidFill>
              <a:ln>
                <a:solidFill>
                  <a:srgbClr val="FF0000"/>
                </a:solidFill>
              </a:ln>
              <a:effectLst>
                <a:outerShdw blurRad="50800" dist="50800" dir="54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Textfeld 21">
                <a:extLst>
                  <a:ext uri="{FF2B5EF4-FFF2-40B4-BE49-F238E27FC236}">
                    <a16:creationId xmlns:a16="http://schemas.microsoft.com/office/drawing/2014/main" id="{AB80FC26-BEAE-4F80-9F0C-C4B1957ADFD3}"/>
                  </a:ext>
                </a:extLst>
              </p:cNvPr>
              <p:cNvSpPr txBox="1"/>
              <p:nvPr/>
            </p:nvSpPr>
            <p:spPr>
              <a:xfrm>
                <a:off x="1907704" y="3750131"/>
                <a:ext cx="576064" cy="830997"/>
              </a:xfrm>
              <a:prstGeom prst="rect">
                <a:avLst/>
              </a:prstGeom>
              <a:noFill/>
            </p:spPr>
            <p:txBody>
              <a:bodyPr wrap="square" rtlCol="0">
                <a:spAutoFit/>
              </a:bodyPr>
              <a:lstStyle/>
              <a:p>
                <a:r>
                  <a:rPr lang="de-DE" sz="4800" b="1" dirty="0"/>
                  <a:t>+</a:t>
                </a:r>
              </a:p>
            </p:txBody>
          </p:sp>
        </p:grpSp>
        <p:sp>
          <p:nvSpPr>
            <p:cNvPr id="23" name="Textfeld 22">
              <a:extLst>
                <a:ext uri="{FF2B5EF4-FFF2-40B4-BE49-F238E27FC236}">
                  <a16:creationId xmlns:a16="http://schemas.microsoft.com/office/drawing/2014/main" id="{A708087F-0A72-461F-93EB-B467979870A0}"/>
                </a:ext>
              </a:extLst>
            </p:cNvPr>
            <p:cNvSpPr txBox="1"/>
            <p:nvPr/>
          </p:nvSpPr>
          <p:spPr>
            <a:xfrm>
              <a:off x="8599412" y="2824450"/>
              <a:ext cx="576064" cy="830997"/>
            </a:xfrm>
            <a:prstGeom prst="rect">
              <a:avLst/>
            </a:prstGeom>
            <a:noFill/>
          </p:spPr>
          <p:txBody>
            <a:bodyPr wrap="square" rtlCol="0">
              <a:spAutoFit/>
            </a:bodyPr>
            <a:lstStyle/>
            <a:p>
              <a:r>
                <a:rPr lang="de-DE" sz="4800" dirty="0"/>
                <a:t>+</a:t>
              </a:r>
            </a:p>
          </p:txBody>
        </p:sp>
        <p:pic>
          <p:nvPicPr>
            <p:cNvPr id="32" name="Grafik 31">
              <a:extLst>
                <a:ext uri="{FF2B5EF4-FFF2-40B4-BE49-F238E27FC236}">
                  <a16:creationId xmlns:a16="http://schemas.microsoft.com/office/drawing/2014/main" id="{2AB19AAC-13F4-4461-A32E-97CC85FC70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9676322">
              <a:off x="7381433" y="1891940"/>
              <a:ext cx="1065468" cy="870667"/>
            </a:xfrm>
            <a:prstGeom prst="rect">
              <a:avLst/>
            </a:prstGeom>
          </p:spPr>
        </p:pic>
        <p:pic>
          <p:nvPicPr>
            <p:cNvPr id="33" name="Grafik 32">
              <a:extLst>
                <a:ext uri="{FF2B5EF4-FFF2-40B4-BE49-F238E27FC236}">
                  <a16:creationId xmlns:a16="http://schemas.microsoft.com/office/drawing/2014/main" id="{8299808E-36C7-4777-A7AD-2BFF0BDCA0E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312323" y="2836338"/>
              <a:ext cx="1065468" cy="870667"/>
            </a:xfrm>
            <a:prstGeom prst="rect">
              <a:avLst/>
            </a:prstGeom>
          </p:spPr>
        </p:pic>
      </p:grpSp>
      <p:grpSp>
        <p:nvGrpSpPr>
          <p:cNvPr id="4" name="Gruppieren 3">
            <a:extLst>
              <a:ext uri="{FF2B5EF4-FFF2-40B4-BE49-F238E27FC236}">
                <a16:creationId xmlns:a16="http://schemas.microsoft.com/office/drawing/2014/main" id="{06DA5504-8AB9-4D4C-AC7B-1518EC09B05C}"/>
              </a:ext>
            </a:extLst>
          </p:cNvPr>
          <p:cNvGrpSpPr/>
          <p:nvPr/>
        </p:nvGrpSpPr>
        <p:grpSpPr>
          <a:xfrm>
            <a:off x="974468" y="4085270"/>
            <a:ext cx="9537472" cy="1016920"/>
            <a:chOff x="1714696" y="4084096"/>
            <a:chExt cx="8353328" cy="1016920"/>
          </a:xfrm>
        </p:grpSpPr>
        <p:sp>
          <p:nvSpPr>
            <p:cNvPr id="54" name="Rechteck: abgerundete Ecken 53">
              <a:extLst>
                <a:ext uri="{FF2B5EF4-FFF2-40B4-BE49-F238E27FC236}">
                  <a16:creationId xmlns:a16="http://schemas.microsoft.com/office/drawing/2014/main" id="{679BB53D-4CEA-47C1-A4B4-5E17C62B1FB3}"/>
                </a:ext>
              </a:extLst>
            </p:cNvPr>
            <p:cNvSpPr/>
            <p:nvPr/>
          </p:nvSpPr>
          <p:spPr>
            <a:xfrm>
              <a:off x="2013995" y="4084096"/>
              <a:ext cx="7708739" cy="101692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TextBox 5">
              <a:extLst>
                <a:ext uri="{FF2B5EF4-FFF2-40B4-BE49-F238E27FC236}">
                  <a16:creationId xmlns:a16="http://schemas.microsoft.com/office/drawing/2014/main" id="{9808A283-2F09-4C23-8DE6-6260F247DAB0}"/>
                </a:ext>
              </a:extLst>
            </p:cNvPr>
            <p:cNvSpPr txBox="1"/>
            <p:nvPr/>
          </p:nvSpPr>
          <p:spPr>
            <a:xfrm>
              <a:off x="1714696" y="4106106"/>
              <a:ext cx="8353328" cy="954107"/>
            </a:xfrm>
            <a:prstGeom prst="rect">
              <a:avLst/>
            </a:prstGeom>
            <a:noFill/>
          </p:spPr>
          <p:txBody>
            <a:bodyPr wrap="square" rtlCol="0">
              <a:spAutoFit/>
            </a:bodyPr>
            <a:lstStyle/>
            <a:p>
              <a:pPr lvl="0" algn="ctr"/>
              <a:r>
                <a:rPr lang="en-US" sz="2800" i="1" dirty="0">
                  <a:solidFill>
                    <a:schemeClr val="bg1"/>
                  </a:solidFill>
                  <a:latin typeface="Calibri" panose="020F0502020204030204" pitchFamily="34" charset="0"/>
                  <a:cs typeface="Calibri" panose="020F0502020204030204" pitchFamily="34" charset="0"/>
                </a:rPr>
                <a:t>If energy intake is higher than power of hydrate binding</a:t>
              </a:r>
              <a:br>
                <a:rPr lang="en-US" sz="2800" i="1" dirty="0">
                  <a:solidFill>
                    <a:schemeClr val="bg1"/>
                  </a:solidFill>
                  <a:latin typeface="Calibri" panose="020F0502020204030204" pitchFamily="34" charset="0"/>
                  <a:cs typeface="Calibri" panose="020F0502020204030204" pitchFamily="34" charset="0"/>
                </a:rPr>
              </a:br>
              <a:r>
                <a:rPr lang="en-US" sz="2800" i="1" dirty="0">
                  <a:solidFill>
                    <a:schemeClr val="bg1"/>
                  </a:solidFill>
                  <a:latin typeface="Calibri" panose="020F0502020204030204" pitchFamily="34" charset="0"/>
                  <a:cs typeface="Calibri" panose="020F0502020204030204" pitchFamily="34" charset="0"/>
                  <a:sym typeface="Wingdings" panose="05000000000000000000" pitchFamily="2" charset="2"/>
                </a:rPr>
                <a:t> unbinding of H</a:t>
              </a:r>
              <a:r>
                <a:rPr lang="en-US" sz="2800" i="1" baseline="-25000" dirty="0">
                  <a:solidFill>
                    <a:schemeClr val="bg1"/>
                  </a:solidFill>
                  <a:latin typeface="Calibri" panose="020F0502020204030204" pitchFamily="34" charset="0"/>
                  <a:cs typeface="Calibri" panose="020F0502020204030204" pitchFamily="34" charset="0"/>
                  <a:sym typeface="Wingdings" panose="05000000000000000000" pitchFamily="2" charset="2"/>
                </a:rPr>
                <a:t>2</a:t>
              </a:r>
              <a:r>
                <a:rPr lang="en-US" sz="2800" i="1" dirty="0">
                  <a:solidFill>
                    <a:schemeClr val="bg1"/>
                  </a:solidFill>
                  <a:latin typeface="Calibri" panose="020F0502020204030204" pitchFamily="34" charset="0"/>
                  <a:cs typeface="Calibri" panose="020F0502020204030204" pitchFamily="34" charset="0"/>
                  <a:sym typeface="Wingdings" panose="05000000000000000000" pitchFamily="2" charset="2"/>
                </a:rPr>
                <a:t>O</a:t>
              </a:r>
              <a:r>
                <a:rPr lang="en-US" sz="2800" i="1" baseline="-25000" dirty="0">
                  <a:solidFill>
                    <a:schemeClr val="bg1"/>
                  </a:solidFill>
                  <a:latin typeface="Calibri" panose="020F0502020204030204" pitchFamily="34" charset="0"/>
                  <a:cs typeface="Calibri" panose="020F0502020204030204" pitchFamily="34" charset="0"/>
                  <a:sym typeface="Wingdings" panose="05000000000000000000" pitchFamily="2" charset="2"/>
                </a:rPr>
                <a:t>molecular</a:t>
              </a:r>
              <a:endParaRPr lang="de-DE" sz="2800" baseline="-25000" dirty="0">
                <a:solidFill>
                  <a:schemeClr val="bg1"/>
                </a:solidFill>
                <a:latin typeface="Calibri" panose="020F0502020204030204" pitchFamily="34" charset="0"/>
                <a:cs typeface="Calibri" panose="020F0502020204030204" pitchFamily="34" charset="0"/>
              </a:endParaRPr>
            </a:p>
          </p:txBody>
        </p:sp>
      </p:grpSp>
      <p:sp>
        <p:nvSpPr>
          <p:cNvPr id="37" name="Textfeld 36">
            <a:extLst>
              <a:ext uri="{FF2B5EF4-FFF2-40B4-BE49-F238E27FC236}">
                <a16:creationId xmlns:a16="http://schemas.microsoft.com/office/drawing/2014/main" id="{F8D3D794-AB67-47F8-A063-F6512DEFF3E7}"/>
              </a:ext>
            </a:extLst>
          </p:cNvPr>
          <p:cNvSpPr txBox="1"/>
          <p:nvPr/>
        </p:nvSpPr>
        <p:spPr>
          <a:xfrm>
            <a:off x="477496" y="5152574"/>
            <a:ext cx="11237007" cy="954107"/>
          </a:xfrm>
          <a:prstGeom prst="rect">
            <a:avLst/>
          </a:prstGeom>
          <a:noFill/>
        </p:spPr>
        <p:txBody>
          <a:bodyPr wrap="square" rtlCol="0">
            <a:spAutoFit/>
          </a:bodyPr>
          <a:lstStyle/>
          <a:p>
            <a:r>
              <a:rPr lang="de-DE" sz="2800" b="1" dirty="0" err="1">
                <a:latin typeface="Calibri "/>
              </a:rPr>
              <a:t>Risks</a:t>
            </a:r>
            <a:r>
              <a:rPr lang="de-DE" sz="2800" b="1" dirty="0">
                <a:latin typeface="Calibri "/>
              </a:rPr>
              <a:t>: 	</a:t>
            </a:r>
            <a:r>
              <a:rPr lang="de-DE" sz="2400" dirty="0">
                <a:latin typeface="Calibri "/>
                <a:sym typeface="Wingdings" panose="05000000000000000000" pitchFamily="2" charset="2"/>
              </a:rPr>
              <a:t>Hole on </a:t>
            </a:r>
            <a:r>
              <a:rPr lang="de-DE" sz="2400" dirty="0" err="1">
                <a:latin typeface="Calibri "/>
                <a:sym typeface="Wingdings" panose="05000000000000000000" pitchFamily="2" charset="2"/>
              </a:rPr>
              <a:t>hydrate</a:t>
            </a:r>
            <a:r>
              <a:rPr lang="de-DE" sz="2400" dirty="0">
                <a:latin typeface="Calibri "/>
                <a:sym typeface="Wingdings" panose="05000000000000000000" pitchFamily="2" charset="2"/>
              </a:rPr>
              <a:t> </a:t>
            </a:r>
            <a:r>
              <a:rPr lang="de-DE" sz="2400" dirty="0" err="1">
                <a:latin typeface="Calibri "/>
                <a:sym typeface="Wingdings" panose="05000000000000000000" pitchFamily="2" charset="2"/>
              </a:rPr>
              <a:t>shell</a:t>
            </a:r>
            <a:r>
              <a:rPr lang="de-DE" sz="2400" dirty="0">
                <a:latin typeface="Calibri "/>
                <a:sym typeface="Wingdings" panose="05000000000000000000" pitchFamily="2" charset="2"/>
              </a:rPr>
              <a:t> 		 </a:t>
            </a:r>
            <a:r>
              <a:rPr lang="de-DE" sz="2800" b="1" dirty="0">
                <a:latin typeface="Calibri "/>
                <a:sym typeface="Wingdings" panose="05000000000000000000" pitchFamily="2" charset="2"/>
              </a:rPr>
              <a:t>Formation </a:t>
            </a:r>
            <a:r>
              <a:rPr lang="de-DE" sz="2800" b="1" dirty="0" err="1">
                <a:latin typeface="Calibri "/>
                <a:sym typeface="Wingdings" panose="05000000000000000000" pitchFamily="2" charset="2"/>
              </a:rPr>
              <a:t>of</a:t>
            </a:r>
            <a:r>
              <a:rPr lang="de-DE" sz="2800" b="1" dirty="0">
                <a:latin typeface="Calibri "/>
                <a:sym typeface="Wingdings" panose="05000000000000000000" pitchFamily="2" charset="2"/>
              </a:rPr>
              <a:t> </a:t>
            </a:r>
            <a:r>
              <a:rPr lang="de-DE" sz="2800" b="1" dirty="0" err="1">
                <a:latin typeface="Calibri "/>
                <a:sym typeface="Wingdings" panose="05000000000000000000" pitchFamily="2" charset="2"/>
              </a:rPr>
              <a:t>Deposits</a:t>
            </a:r>
            <a:endParaRPr lang="de-DE" sz="2800" b="1" dirty="0">
              <a:latin typeface="Calibri "/>
              <a:sym typeface="Wingdings" panose="05000000000000000000" pitchFamily="2" charset="2"/>
            </a:endParaRPr>
          </a:p>
          <a:p>
            <a:r>
              <a:rPr lang="de-DE" sz="2400" dirty="0">
                <a:latin typeface="Calibri "/>
                <a:sym typeface="Wingdings" panose="05000000000000000000" pitchFamily="2" charset="2"/>
              </a:rPr>
              <a:t>		</a:t>
            </a:r>
            <a:r>
              <a:rPr lang="de-DE" sz="2400" dirty="0" err="1">
                <a:latin typeface="Calibri "/>
                <a:sym typeface="Wingdings" panose="05000000000000000000" pitchFamily="2" charset="2"/>
              </a:rPr>
              <a:t>Huger</a:t>
            </a:r>
            <a:r>
              <a:rPr lang="de-DE" sz="2400" dirty="0">
                <a:latin typeface="Calibri "/>
                <a:sym typeface="Wingdings" panose="05000000000000000000" pitchFamily="2" charset="2"/>
              </a:rPr>
              <a:t> </a:t>
            </a:r>
            <a:r>
              <a:rPr lang="de-DE" sz="2400" dirty="0">
                <a:latin typeface="Calibri "/>
              </a:rPr>
              <a:t>gas </a:t>
            </a:r>
            <a:r>
              <a:rPr lang="de-DE" sz="2400" dirty="0" err="1">
                <a:latin typeface="Calibri "/>
              </a:rPr>
              <a:t>bubbles</a:t>
            </a:r>
            <a:r>
              <a:rPr lang="de-DE" sz="2400" dirty="0">
                <a:latin typeface="Calibri "/>
              </a:rPr>
              <a:t> 		</a:t>
            </a:r>
            <a:r>
              <a:rPr lang="de-DE" sz="2400" dirty="0">
                <a:latin typeface="Calibri "/>
                <a:sym typeface="Wingdings" panose="05000000000000000000" pitchFamily="2" charset="2"/>
              </a:rPr>
              <a:t> </a:t>
            </a:r>
            <a:r>
              <a:rPr lang="de-DE" sz="2800" b="1" dirty="0" err="1">
                <a:latin typeface="Calibri "/>
                <a:sym typeface="Wingdings" panose="05000000000000000000" pitchFamily="2" charset="2"/>
              </a:rPr>
              <a:t>Cavitation</a:t>
            </a:r>
            <a:endParaRPr lang="de-DE" sz="2400" b="1" dirty="0">
              <a:latin typeface="Calibri "/>
            </a:endParaRPr>
          </a:p>
        </p:txBody>
      </p:sp>
      <p:pic>
        <p:nvPicPr>
          <p:cNvPr id="43" name="Grafik 42">
            <a:extLst>
              <a:ext uri="{FF2B5EF4-FFF2-40B4-BE49-F238E27FC236}">
                <a16:creationId xmlns:a16="http://schemas.microsoft.com/office/drawing/2014/main" id="{A76B2187-D444-4B1C-9CB4-F73CACBED8B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3759429">
            <a:off x="1263508" y="2923969"/>
            <a:ext cx="1065468" cy="870667"/>
          </a:xfrm>
          <a:prstGeom prst="rect">
            <a:avLst/>
          </a:prstGeom>
        </p:spPr>
      </p:pic>
      <p:grpSp>
        <p:nvGrpSpPr>
          <p:cNvPr id="44" name="Gruppieren 43">
            <a:extLst>
              <a:ext uri="{FF2B5EF4-FFF2-40B4-BE49-F238E27FC236}">
                <a16:creationId xmlns:a16="http://schemas.microsoft.com/office/drawing/2014/main" id="{646447F8-F23A-47FE-95A7-07D7B3A597E5}"/>
              </a:ext>
            </a:extLst>
          </p:cNvPr>
          <p:cNvGrpSpPr/>
          <p:nvPr/>
        </p:nvGrpSpPr>
        <p:grpSpPr>
          <a:xfrm>
            <a:off x="2269784" y="2736476"/>
            <a:ext cx="792088" cy="830997"/>
            <a:chOff x="1763688" y="3750131"/>
            <a:chExt cx="792088" cy="830997"/>
          </a:xfrm>
        </p:grpSpPr>
        <p:sp>
          <p:nvSpPr>
            <p:cNvPr id="45" name="Ellipse 44">
              <a:extLst>
                <a:ext uri="{FF2B5EF4-FFF2-40B4-BE49-F238E27FC236}">
                  <a16:creationId xmlns:a16="http://schemas.microsoft.com/office/drawing/2014/main" id="{3C7171AA-0555-47C9-AD38-0D6FB8B17B7A}"/>
                </a:ext>
              </a:extLst>
            </p:cNvPr>
            <p:cNvSpPr/>
            <p:nvPr/>
          </p:nvSpPr>
          <p:spPr>
            <a:xfrm>
              <a:off x="1763688" y="3789040"/>
              <a:ext cx="792088" cy="720080"/>
            </a:xfrm>
            <a:prstGeom prst="ellipse">
              <a:avLst/>
            </a:prstGeom>
            <a:solidFill>
              <a:srgbClr val="FF0000"/>
            </a:solidFill>
            <a:ln>
              <a:solidFill>
                <a:srgbClr val="FF0000"/>
              </a:solidFill>
            </a:ln>
            <a:effectLst>
              <a:outerShdw blurRad="50800" dist="50800" dir="5400000" algn="ctr" rotWithShape="0">
                <a:srgbClr val="FF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Textfeld 45">
              <a:extLst>
                <a:ext uri="{FF2B5EF4-FFF2-40B4-BE49-F238E27FC236}">
                  <a16:creationId xmlns:a16="http://schemas.microsoft.com/office/drawing/2014/main" id="{86AA3462-20FB-4155-B736-494400F06D13}"/>
                </a:ext>
              </a:extLst>
            </p:cNvPr>
            <p:cNvSpPr txBox="1"/>
            <p:nvPr/>
          </p:nvSpPr>
          <p:spPr>
            <a:xfrm>
              <a:off x="1907704" y="3750131"/>
              <a:ext cx="576064" cy="830997"/>
            </a:xfrm>
            <a:prstGeom prst="rect">
              <a:avLst/>
            </a:prstGeom>
            <a:noFill/>
          </p:spPr>
          <p:txBody>
            <a:bodyPr wrap="square" rtlCol="0">
              <a:spAutoFit/>
            </a:bodyPr>
            <a:lstStyle/>
            <a:p>
              <a:r>
                <a:rPr lang="de-DE" sz="4800" b="1" dirty="0"/>
                <a:t>+</a:t>
              </a:r>
            </a:p>
          </p:txBody>
        </p:sp>
      </p:grpSp>
      <p:pic>
        <p:nvPicPr>
          <p:cNvPr id="47" name="Grafik 46">
            <a:extLst>
              <a:ext uri="{FF2B5EF4-FFF2-40B4-BE49-F238E27FC236}">
                <a16:creationId xmlns:a16="http://schemas.microsoft.com/office/drawing/2014/main" id="{BDB24372-7F06-4679-AE71-BB6494C7E14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9676322">
            <a:off x="1987299" y="1838686"/>
            <a:ext cx="1065468" cy="870667"/>
          </a:xfrm>
          <a:prstGeom prst="rect">
            <a:avLst/>
          </a:prstGeom>
        </p:spPr>
      </p:pic>
      <p:pic>
        <p:nvPicPr>
          <p:cNvPr id="52" name="Grafik 51">
            <a:extLst>
              <a:ext uri="{FF2B5EF4-FFF2-40B4-BE49-F238E27FC236}">
                <a16:creationId xmlns:a16="http://schemas.microsoft.com/office/drawing/2014/main" id="{057ABB8B-64BA-4F93-88B6-71D26657E23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8008951">
            <a:off x="3101139" y="2947872"/>
            <a:ext cx="1065468" cy="870667"/>
          </a:xfrm>
          <a:prstGeom prst="rect">
            <a:avLst/>
          </a:prstGeom>
        </p:spPr>
      </p:pic>
    </p:spTree>
    <p:extLst>
      <p:ext uri="{BB962C8B-B14F-4D97-AF65-F5344CB8AC3E}">
        <p14:creationId xmlns:p14="http://schemas.microsoft.com/office/powerpoint/2010/main" val="10004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fltVal val="0"/>
                                          </p:val>
                                        </p:tav>
                                        <p:tav tm="100000">
                                          <p:val>
                                            <p:strVal val="#ppt_w"/>
                                          </p:val>
                                        </p:tav>
                                      </p:tavLst>
                                    </p:anim>
                                    <p:anim calcmode="lin" valueType="num">
                                      <p:cBhvr>
                                        <p:cTn id="13" dur="1000" fill="hold"/>
                                        <p:tgtEl>
                                          <p:spTgt spid="3"/>
                                        </p:tgtEl>
                                        <p:attrNameLst>
                                          <p:attrName>ppt_h</p:attrName>
                                        </p:attrNameLst>
                                      </p:cBhvr>
                                      <p:tavLst>
                                        <p:tav tm="0">
                                          <p:val>
                                            <p:fltVal val="0"/>
                                          </p:val>
                                        </p:tav>
                                        <p:tav tm="100000">
                                          <p:val>
                                            <p:strVal val="#ppt_h"/>
                                          </p:val>
                                        </p:tav>
                                      </p:tavLst>
                                    </p:anim>
                                    <p:anim calcmode="lin" valueType="num">
                                      <p:cBhvr>
                                        <p:cTn id="14" dur="1000" fill="hold"/>
                                        <p:tgtEl>
                                          <p:spTgt spid="3"/>
                                        </p:tgtEl>
                                        <p:attrNameLst>
                                          <p:attrName>style.rotation</p:attrName>
                                        </p:attrNameLst>
                                      </p:cBhvr>
                                      <p:tavLst>
                                        <p:tav tm="0">
                                          <p:val>
                                            <p:fltVal val="90"/>
                                          </p:val>
                                        </p:tav>
                                        <p:tav tm="100000">
                                          <p:val>
                                            <p:fltVal val="0"/>
                                          </p:val>
                                        </p:tav>
                                      </p:tavLst>
                                    </p:anim>
                                    <p:animEffect transition="in" filter="fade">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additive="base">
                                        <p:cTn id="28" dur="500" fill="hold"/>
                                        <p:tgtEl>
                                          <p:spTgt spid="37"/>
                                        </p:tgtEl>
                                        <p:attrNameLst>
                                          <p:attrName>ppt_x</p:attrName>
                                        </p:attrNameLst>
                                      </p:cBhvr>
                                      <p:tavLst>
                                        <p:tav tm="0">
                                          <p:val>
                                            <p:strVal val="#ppt_x"/>
                                          </p:val>
                                        </p:tav>
                                        <p:tav tm="100000">
                                          <p:val>
                                            <p:strVal val="#ppt_x"/>
                                          </p:val>
                                        </p:tav>
                                      </p:tavLst>
                                    </p:anim>
                                    <p:anim calcmode="lin" valueType="num">
                                      <p:cBhvr additive="base">
                                        <p:cTn id="2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a:extLst>
              <a:ext uri="{FF2B5EF4-FFF2-40B4-BE49-F238E27FC236}">
                <a16:creationId xmlns:a16="http://schemas.microsoft.com/office/drawing/2014/main" id="{932CF209-35E6-422F-8E6B-4E59A579686D}"/>
              </a:ext>
            </a:extLst>
          </p:cNvPr>
          <p:cNvGrpSpPr/>
          <p:nvPr/>
        </p:nvGrpSpPr>
        <p:grpSpPr>
          <a:xfrm>
            <a:off x="6375709" y="3214254"/>
            <a:ext cx="5668510" cy="2697019"/>
            <a:chOff x="6930698" y="3429000"/>
            <a:chExt cx="4984212" cy="2371437"/>
          </a:xfrm>
        </p:grpSpPr>
        <p:pic>
          <p:nvPicPr>
            <p:cNvPr id="6" name="Grafik 5">
              <a:extLst>
                <a:ext uri="{FF2B5EF4-FFF2-40B4-BE49-F238E27FC236}">
                  <a16:creationId xmlns:a16="http://schemas.microsoft.com/office/drawing/2014/main" id="{786153C4-4BB5-4D33-A937-6AF307BD3C2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30698" y="3546764"/>
              <a:ext cx="4984212" cy="2253673"/>
            </a:xfrm>
            <a:prstGeom prst="rect">
              <a:avLst/>
            </a:prstGeom>
          </p:spPr>
        </p:pic>
        <p:sp>
          <p:nvSpPr>
            <p:cNvPr id="2" name="Ellipse 1">
              <a:extLst>
                <a:ext uri="{FF2B5EF4-FFF2-40B4-BE49-F238E27FC236}">
                  <a16:creationId xmlns:a16="http://schemas.microsoft.com/office/drawing/2014/main" id="{7521E272-2538-4A31-AC34-CCFAD3FEEA1C}"/>
                </a:ext>
              </a:extLst>
            </p:cNvPr>
            <p:cNvSpPr/>
            <p:nvPr/>
          </p:nvSpPr>
          <p:spPr>
            <a:xfrm>
              <a:off x="6930698" y="3429000"/>
              <a:ext cx="837084" cy="3117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Ellipse 6">
              <a:extLst>
                <a:ext uri="{FF2B5EF4-FFF2-40B4-BE49-F238E27FC236}">
                  <a16:creationId xmlns:a16="http://schemas.microsoft.com/office/drawing/2014/main" id="{425D2816-7287-42C6-B7AD-2268B461A876}"/>
                </a:ext>
              </a:extLst>
            </p:cNvPr>
            <p:cNvSpPr/>
            <p:nvPr/>
          </p:nvSpPr>
          <p:spPr>
            <a:xfrm>
              <a:off x="8727171" y="4361873"/>
              <a:ext cx="837084" cy="3117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B35FD635-E457-4873-BE7F-3013CF1DD375}"/>
                </a:ext>
              </a:extLst>
            </p:cNvPr>
            <p:cNvSpPr/>
            <p:nvPr/>
          </p:nvSpPr>
          <p:spPr>
            <a:xfrm>
              <a:off x="9145713" y="4361872"/>
              <a:ext cx="837084" cy="3117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A26D410C-3BF8-48BD-90AA-57F81597555B}"/>
                </a:ext>
              </a:extLst>
            </p:cNvPr>
            <p:cNvSpPr/>
            <p:nvPr/>
          </p:nvSpPr>
          <p:spPr>
            <a:xfrm>
              <a:off x="9803174" y="4308762"/>
              <a:ext cx="437016" cy="31172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9" name="Заголовок 1">
            <a:extLst>
              <a:ext uri="{FF2B5EF4-FFF2-40B4-BE49-F238E27FC236}">
                <a16:creationId xmlns:a16="http://schemas.microsoft.com/office/drawing/2014/main" id="{36029A64-C39D-4F08-8A9C-D181A4E31502}"/>
              </a:ext>
            </a:extLst>
          </p:cNvPr>
          <p:cNvSpPr>
            <a:spLocks noGrp="1"/>
          </p:cNvSpPr>
          <p:nvPr>
            <p:ph type="title"/>
          </p:nvPr>
        </p:nvSpPr>
        <p:spPr>
          <a:xfrm>
            <a:off x="530551" y="365125"/>
            <a:ext cx="9537473" cy="1325563"/>
          </a:xfrm>
        </p:spPr>
        <p:txBody>
          <a:bodyPr/>
          <a:lstStyle/>
          <a:p>
            <a:r>
              <a:rPr lang="de-DE" dirty="0"/>
              <a:t>WATER </a:t>
            </a:r>
            <a:r>
              <a:rPr lang="de-DE" sz="2800" b="0" spc="-160" dirty="0"/>
              <a:t>– </a:t>
            </a:r>
            <a:r>
              <a:rPr lang="de-DE" sz="2800" b="0" spc="-160" dirty="0" err="1"/>
              <a:t>deposits</a:t>
            </a:r>
            <a:r>
              <a:rPr lang="de-DE" sz="2800" b="0" spc="-160" dirty="0"/>
              <a:t> </a:t>
            </a:r>
            <a:r>
              <a:rPr lang="de-DE" sz="2800" b="0" spc="-160" dirty="0" err="1"/>
              <a:t>Fromation</a:t>
            </a:r>
            <a:r>
              <a:rPr lang="de-DE" sz="2800" b="0" spc="-160" dirty="0"/>
              <a:t> - </a:t>
            </a:r>
            <a:r>
              <a:rPr lang="de-DE" sz="2800" b="0" spc="-160" dirty="0" err="1"/>
              <a:t>What</a:t>
            </a:r>
            <a:r>
              <a:rPr lang="de-DE" sz="2800" b="0" spc="-160" dirty="0"/>
              <a:t> </a:t>
            </a:r>
            <a:r>
              <a:rPr lang="de-DE" sz="2800" b="0" spc="-160" dirty="0" err="1"/>
              <a:t>can</a:t>
            </a:r>
            <a:r>
              <a:rPr lang="de-DE" sz="2800" b="0" spc="-160" dirty="0"/>
              <a:t> </a:t>
            </a:r>
            <a:r>
              <a:rPr lang="de-DE" sz="2800" b="0" spc="-160" dirty="0" err="1"/>
              <a:t>be</a:t>
            </a:r>
            <a:r>
              <a:rPr lang="de-DE" sz="2800" b="0" spc="-160" dirty="0"/>
              <a:t> </a:t>
            </a:r>
            <a:r>
              <a:rPr lang="de-DE" sz="2800" b="0" spc="-160" dirty="0" err="1"/>
              <a:t>done</a:t>
            </a:r>
            <a:r>
              <a:rPr lang="de-DE" sz="2800" b="0" spc="-160" dirty="0"/>
              <a:t>?</a:t>
            </a:r>
            <a:endParaRPr lang="ru-RU" b="0" spc="-160" dirty="0"/>
          </a:p>
        </p:txBody>
      </p:sp>
      <p:sp>
        <p:nvSpPr>
          <p:cNvPr id="5" name="Rectangle 1">
            <a:extLst>
              <a:ext uri="{FF2B5EF4-FFF2-40B4-BE49-F238E27FC236}">
                <a16:creationId xmlns:a16="http://schemas.microsoft.com/office/drawing/2014/main" id="{12F7038F-AD3A-491D-8913-B47594D43E6F}"/>
              </a:ext>
            </a:extLst>
          </p:cNvPr>
          <p:cNvSpPr>
            <a:spLocks noChangeArrowheads="1"/>
          </p:cNvSpPr>
          <p:nvPr/>
        </p:nvSpPr>
        <p:spPr bwMode="auto">
          <a:xfrm>
            <a:off x="475732" y="1765247"/>
            <a:ext cx="11240535" cy="329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By </a:t>
            </a:r>
            <a:r>
              <a:rPr kumimoji="0" lang="de-DE" altLang="de-DE"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installation</a:t>
            </a:r>
            <a:r>
              <a:rPr kumimoji="0" lang="de-DE" altLang="de-DE"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de-DE" altLang="de-DE"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of</a:t>
            </a:r>
            <a:r>
              <a:rPr kumimoji="0" lang="de-DE" altLang="de-DE"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de-DE" altLang="de-DE"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suitable</a:t>
            </a:r>
            <a:r>
              <a:rPr kumimoji="0" lang="de-DE" altLang="de-DE"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de-DE" altLang="de-DE"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catalysts</a:t>
            </a:r>
            <a:endParaRPr lang="de-DE" altLang="de-DE" sz="28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de-DE" altLang="de-DE"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risk</a:t>
            </a:r>
            <a:r>
              <a:rPr kumimoji="0" lang="de-DE" altLang="de-DE"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de-DE" altLang="de-DE"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of</a:t>
            </a:r>
            <a:r>
              <a:rPr kumimoji="0" lang="de-DE" altLang="de-DE"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de-DE" altLang="de-DE"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deposits</a:t>
            </a:r>
            <a:r>
              <a:rPr kumimoji="0" lang="de-DE" altLang="de-DE"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de-DE" altLang="de-DE"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fromation</a:t>
            </a:r>
            <a:r>
              <a:rPr kumimoji="0" lang="de-DE" altLang="de-DE"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de-DE" altLang="de-DE"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is</a:t>
            </a:r>
            <a:r>
              <a:rPr kumimoji="0" lang="de-DE" altLang="de-DE"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de-DE" altLang="de-DE"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minimized</a:t>
            </a:r>
            <a:endParaRPr kumimoji="0" lang="de-DE" altLang="de-DE"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As a </a:t>
            </a:r>
            <a:r>
              <a:rPr kumimoji="0" lang="de-DE" altLang="de-DE"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result</a:t>
            </a:r>
            <a:r>
              <a:rPr kumimoji="0" lang="de-DE" altLang="de-DE"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de-DE" altLang="de-DE"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cooling</a:t>
            </a:r>
            <a:r>
              <a:rPr kumimoji="0" lang="de-DE" altLang="de-DE"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de-DE" altLang="de-DE"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circuits</a:t>
            </a:r>
            <a:r>
              <a:rPr kumimoji="0" lang="de-DE" altLang="de-DE"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de-DE" altLang="de-DE"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can</a:t>
            </a:r>
            <a:r>
              <a:rPr kumimoji="0" lang="de-DE" altLang="de-DE"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de-DE" altLang="de-DE" sz="2800" b="0"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operate</a:t>
            </a:r>
            <a:r>
              <a:rPr kumimoji="0" lang="de-DE" altLang="de-DE" sz="2800" b="0"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p>
          <a:p>
            <a:pPr marL="1371600" lvl="2" indent="-457200" eaLnBrk="0" fontAlgn="base" hangingPunct="0">
              <a:spcBef>
                <a:spcPct val="0"/>
              </a:spcBef>
              <a:spcAft>
                <a:spcPct val="0"/>
              </a:spcAft>
              <a:buFont typeface="Wingdings" panose="05000000000000000000" pitchFamily="2" charset="2"/>
              <a:buChar char="ü"/>
            </a:pPr>
            <a:r>
              <a:rPr lang="de-DE" altLang="de-DE" sz="3200" b="1" dirty="0">
                <a:latin typeface="Arial" panose="020B0604020202020204" pitchFamily="34" charset="0"/>
                <a:cs typeface="Arial" panose="020B0604020202020204" pitchFamily="34" charset="0"/>
              </a:rPr>
              <a:t>Safe &amp; </a:t>
            </a:r>
            <a:r>
              <a:rPr lang="de-DE" altLang="de-DE" sz="3200" b="1" dirty="0" err="1">
                <a:latin typeface="Arial" panose="020B0604020202020204" pitchFamily="34" charset="0"/>
                <a:cs typeface="Arial" panose="020B0604020202020204" pitchFamily="34" charset="0"/>
              </a:rPr>
              <a:t>Sustainalbe</a:t>
            </a:r>
            <a:endParaRPr kumimoji="0" lang="de-DE" altLang="de-DE" sz="3200" b="1"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1828800" lvl="3" indent="-457200" eaLnBrk="0" fontAlgn="base" hangingPunct="0">
              <a:spcBef>
                <a:spcPct val="0"/>
              </a:spcBef>
              <a:spcAft>
                <a:spcPct val="0"/>
              </a:spcAft>
              <a:buFont typeface="Wingdings" panose="05000000000000000000" pitchFamily="2" charset="2"/>
              <a:buChar char="ü"/>
            </a:pPr>
            <a:r>
              <a:rPr lang="de-DE" altLang="de-DE" sz="3200" b="1" dirty="0" err="1">
                <a:latin typeface="Arial" panose="020B0604020202020204" pitchFamily="34" charset="0"/>
                <a:cs typeface="Arial" panose="020B0604020202020204" pitchFamily="34" charset="0"/>
              </a:rPr>
              <a:t>Less</a:t>
            </a:r>
            <a:r>
              <a:rPr lang="de-DE" altLang="de-DE" sz="3200" b="1" dirty="0">
                <a:latin typeface="Arial" panose="020B0604020202020204" pitchFamily="34" charset="0"/>
                <a:cs typeface="Arial" panose="020B0604020202020204" pitchFamily="34" charset="0"/>
              </a:rPr>
              <a:t> </a:t>
            </a:r>
            <a:r>
              <a:rPr lang="de-DE" altLang="de-DE" sz="3200" b="1" dirty="0" err="1">
                <a:latin typeface="Arial" panose="020B0604020202020204" pitchFamily="34" charset="0"/>
                <a:cs typeface="Arial" panose="020B0604020202020204" pitchFamily="34" charset="0"/>
              </a:rPr>
              <a:t>o</a:t>
            </a:r>
            <a:r>
              <a:rPr kumimoji="0" lang="de-DE" altLang="de-DE" sz="32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f</a:t>
            </a:r>
            <a:r>
              <a:rPr kumimoji="0" lang="de-DE" altLang="de-DE" sz="3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 </a:t>
            </a:r>
            <a:r>
              <a:rPr kumimoji="0" lang="de-DE" altLang="de-DE" sz="32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chemicals</a:t>
            </a:r>
            <a:endParaRPr lang="de-DE" altLang="de-DE" sz="2800" dirty="0">
              <a:latin typeface="Arial" panose="020B0604020202020204" pitchFamily="34" charset="0"/>
              <a:cs typeface="Arial" panose="020B0604020202020204" pitchFamily="34" charset="0"/>
            </a:endParaRPr>
          </a:p>
          <a:p>
            <a:pPr marL="2286000" lvl="4" indent="-457200" eaLnBrk="0" fontAlgn="base" hangingPunct="0">
              <a:spcBef>
                <a:spcPct val="0"/>
              </a:spcBef>
              <a:spcAft>
                <a:spcPct val="0"/>
              </a:spcAft>
              <a:buFont typeface="Wingdings" panose="05000000000000000000" pitchFamily="2" charset="2"/>
              <a:buChar char="ü"/>
            </a:pPr>
            <a:r>
              <a:rPr kumimoji="0" lang="de-DE" altLang="de-DE" sz="3200" b="1" i="0" u="none" strike="noStrike" cap="none" normalizeH="0" baseline="0" dirty="0">
                <a:ln>
                  <a:noFill/>
                </a:ln>
                <a:solidFill>
                  <a:schemeClr val="tx1"/>
                </a:solidFill>
                <a:effectLst/>
                <a:latin typeface="Arial" panose="020B0604020202020204" pitchFamily="34" charset="0"/>
                <a:cs typeface="Arial" panose="020B0604020202020204" pitchFamily="34" charset="0"/>
              </a:rPr>
              <a:t>Energy </a:t>
            </a:r>
            <a:r>
              <a:rPr kumimoji="0" lang="de-DE" altLang="de-DE" sz="3200" b="1" i="0" u="none" strike="noStrike" cap="none" normalizeH="0" baseline="0" dirty="0" err="1">
                <a:ln>
                  <a:noFill/>
                </a:ln>
                <a:solidFill>
                  <a:schemeClr val="tx1"/>
                </a:solidFill>
                <a:effectLst/>
                <a:latin typeface="Arial" panose="020B0604020202020204" pitchFamily="34" charset="0"/>
                <a:cs typeface="Arial" panose="020B0604020202020204" pitchFamily="34" charset="0"/>
              </a:rPr>
              <a:t>efficient</a:t>
            </a:r>
            <a:endParaRPr kumimoji="0" lang="de-DE" altLang="de-DE" sz="2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19884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Grafik 30">
            <a:extLst>
              <a:ext uri="{FF2B5EF4-FFF2-40B4-BE49-F238E27FC236}">
                <a16:creationId xmlns:a16="http://schemas.microsoft.com/office/drawing/2014/main" id="{4C20930E-7C7C-429A-ABCF-E6BC33B2E04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35656" y="2257116"/>
            <a:ext cx="5021687" cy="3087688"/>
          </a:xfrm>
          <a:prstGeom prst="rect">
            <a:avLst/>
          </a:prstGeom>
        </p:spPr>
      </p:pic>
      <p:sp>
        <p:nvSpPr>
          <p:cNvPr id="19" name="Заголовок 1">
            <a:extLst>
              <a:ext uri="{FF2B5EF4-FFF2-40B4-BE49-F238E27FC236}">
                <a16:creationId xmlns:a16="http://schemas.microsoft.com/office/drawing/2014/main" id="{36029A64-C39D-4F08-8A9C-D181A4E31502}"/>
              </a:ext>
            </a:extLst>
          </p:cNvPr>
          <p:cNvSpPr>
            <a:spLocks noGrp="1"/>
          </p:cNvSpPr>
          <p:nvPr>
            <p:ph type="title"/>
          </p:nvPr>
        </p:nvSpPr>
        <p:spPr>
          <a:xfrm>
            <a:off x="530551" y="365125"/>
            <a:ext cx="9537473" cy="1325563"/>
          </a:xfrm>
        </p:spPr>
        <p:txBody>
          <a:bodyPr/>
          <a:lstStyle/>
          <a:p>
            <a:r>
              <a:rPr lang="de-DE" dirty="0"/>
              <a:t>WATER </a:t>
            </a:r>
            <a:r>
              <a:rPr lang="de-DE" sz="2800" b="0" spc="-160" dirty="0"/>
              <a:t>– </a:t>
            </a:r>
            <a:r>
              <a:rPr lang="de-DE" sz="2800" b="0" spc="-160" dirty="0" err="1"/>
              <a:t>What</a:t>
            </a:r>
            <a:r>
              <a:rPr lang="de-DE" sz="2800" b="0" spc="-160" dirty="0"/>
              <a:t> </a:t>
            </a:r>
            <a:r>
              <a:rPr lang="de-DE" sz="2800" b="0" spc="-160" dirty="0" err="1"/>
              <a:t>is</a:t>
            </a:r>
            <a:r>
              <a:rPr lang="de-DE" sz="2800" b="0" spc="-160" dirty="0"/>
              <a:t> </a:t>
            </a:r>
            <a:r>
              <a:rPr lang="de-DE" sz="2800" b="0" spc="-160" dirty="0" err="1"/>
              <a:t>the</a:t>
            </a:r>
            <a:r>
              <a:rPr lang="de-DE" sz="2800" b="0" spc="-160" dirty="0"/>
              <a:t> MOL-</a:t>
            </a:r>
            <a:r>
              <a:rPr lang="de-DE" sz="2800" b="0" spc="-160" dirty="0" err="1"/>
              <a:t>catalyst</a:t>
            </a:r>
            <a:r>
              <a:rPr lang="de-DE" sz="2800" b="0" spc="-160" dirty="0"/>
              <a:t>?</a:t>
            </a:r>
            <a:endParaRPr lang="ru-RU" b="0" spc="-160" dirty="0"/>
          </a:p>
        </p:txBody>
      </p:sp>
      <p:grpSp>
        <p:nvGrpSpPr>
          <p:cNvPr id="8" name="Gruppieren 7">
            <a:extLst>
              <a:ext uri="{FF2B5EF4-FFF2-40B4-BE49-F238E27FC236}">
                <a16:creationId xmlns:a16="http://schemas.microsoft.com/office/drawing/2014/main" id="{2753A76E-AAB4-45A9-8FDC-1000CC5FA12F}"/>
              </a:ext>
            </a:extLst>
          </p:cNvPr>
          <p:cNvGrpSpPr/>
          <p:nvPr/>
        </p:nvGrpSpPr>
        <p:grpSpPr>
          <a:xfrm>
            <a:off x="1636676" y="1509772"/>
            <a:ext cx="10143174" cy="3835032"/>
            <a:chOff x="1636676" y="1509772"/>
            <a:chExt cx="10143174" cy="3835032"/>
          </a:xfrm>
        </p:grpSpPr>
        <p:grpSp>
          <p:nvGrpSpPr>
            <p:cNvPr id="4" name="Gruppieren 3">
              <a:extLst>
                <a:ext uri="{FF2B5EF4-FFF2-40B4-BE49-F238E27FC236}">
                  <a16:creationId xmlns:a16="http://schemas.microsoft.com/office/drawing/2014/main" id="{A8DB9C3B-B482-4E0A-A3E8-CB2B0D77FCD1}"/>
                </a:ext>
              </a:extLst>
            </p:cNvPr>
            <p:cNvGrpSpPr/>
            <p:nvPr/>
          </p:nvGrpSpPr>
          <p:grpSpPr>
            <a:xfrm>
              <a:off x="1636676" y="1841218"/>
              <a:ext cx="9475975" cy="3503586"/>
              <a:chOff x="1636676" y="1841218"/>
              <a:chExt cx="9475975" cy="3503586"/>
            </a:xfrm>
          </p:grpSpPr>
          <p:pic>
            <p:nvPicPr>
              <p:cNvPr id="16" name="Picture 2" descr="2-1">
                <a:extLst>
                  <a:ext uri="{FF2B5EF4-FFF2-40B4-BE49-F238E27FC236}">
                    <a16:creationId xmlns:a16="http://schemas.microsoft.com/office/drawing/2014/main" id="{9E78A1DD-22BD-4D18-9151-29CAF45FBFD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283601" y="1987628"/>
                <a:ext cx="3829050" cy="3070012"/>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sp>
            <p:nvSpPr>
              <p:cNvPr id="2" name="Rechteck 1">
                <a:extLst>
                  <a:ext uri="{FF2B5EF4-FFF2-40B4-BE49-F238E27FC236}">
                    <a16:creationId xmlns:a16="http://schemas.microsoft.com/office/drawing/2014/main" id="{F7291F98-FDC3-4AD9-BC76-9925B335E01B}"/>
                  </a:ext>
                </a:extLst>
              </p:cNvPr>
              <p:cNvSpPr/>
              <p:nvPr/>
            </p:nvSpPr>
            <p:spPr>
              <a:xfrm>
                <a:off x="1636676" y="1841218"/>
                <a:ext cx="5217390" cy="400110"/>
              </a:xfrm>
              <a:prstGeom prst="rect">
                <a:avLst/>
              </a:prstGeom>
            </p:spPr>
            <p:txBody>
              <a:bodyPr wrap="none">
                <a:spAutoFit/>
              </a:bodyPr>
              <a:lstStyle/>
              <a:p>
                <a:r>
                  <a:rPr lang="en-US" sz="2000" dirty="0"/>
                  <a:t>The MOL-catalyst is a mineral metal compound</a:t>
                </a:r>
                <a:endParaRPr lang="de-DE" sz="2000" dirty="0"/>
              </a:p>
            </p:txBody>
          </p:sp>
          <p:cxnSp>
            <p:nvCxnSpPr>
              <p:cNvPr id="5" name="Gerader Verbinder 4">
                <a:extLst>
                  <a:ext uri="{FF2B5EF4-FFF2-40B4-BE49-F238E27FC236}">
                    <a16:creationId xmlns:a16="http://schemas.microsoft.com/office/drawing/2014/main" id="{9DA3ACEC-941E-467B-9BF3-87A375560524}"/>
                  </a:ext>
                </a:extLst>
              </p:cNvPr>
              <p:cNvCxnSpPr>
                <a:cxnSpLocks/>
              </p:cNvCxnSpPr>
              <p:nvPr/>
            </p:nvCxnSpPr>
            <p:spPr>
              <a:xfrm flipV="1">
                <a:off x="6023295" y="2356636"/>
                <a:ext cx="1260306" cy="2324422"/>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Gerader Verbinder 6">
                <a:extLst>
                  <a:ext uri="{FF2B5EF4-FFF2-40B4-BE49-F238E27FC236}">
                    <a16:creationId xmlns:a16="http://schemas.microsoft.com/office/drawing/2014/main" id="{64830EEA-901E-4402-8BB0-BCACEBD9AA33}"/>
                  </a:ext>
                </a:extLst>
              </p:cNvPr>
              <p:cNvCxnSpPr>
                <a:cxnSpLocks/>
              </p:cNvCxnSpPr>
              <p:nvPr/>
            </p:nvCxnSpPr>
            <p:spPr>
              <a:xfrm flipV="1">
                <a:off x="6023295" y="4029527"/>
                <a:ext cx="1260306" cy="1315277"/>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5" name="Rechteck 24">
              <a:extLst>
                <a:ext uri="{FF2B5EF4-FFF2-40B4-BE49-F238E27FC236}">
                  <a16:creationId xmlns:a16="http://schemas.microsoft.com/office/drawing/2014/main" id="{1C68BF04-8675-47F4-888F-F975FE8A14E8}"/>
                </a:ext>
              </a:extLst>
            </p:cNvPr>
            <p:cNvSpPr/>
            <p:nvPr/>
          </p:nvSpPr>
          <p:spPr>
            <a:xfrm rot="16200000">
              <a:off x="9814069" y="2847817"/>
              <a:ext cx="3303825" cy="627736"/>
            </a:xfrm>
            <a:prstGeom prst="rect">
              <a:avLst/>
            </a:prstGeom>
          </p:spPr>
          <p:txBody>
            <a:bodyPr wrap="square">
              <a:spAutoFit/>
            </a:bodyPr>
            <a:lstStyle/>
            <a:p>
              <a:pPr>
                <a:lnSpc>
                  <a:spcPct val="107000"/>
                </a:lnSpc>
                <a:spcAft>
                  <a:spcPts val="800"/>
                </a:spcAft>
              </a:pPr>
              <a:r>
                <a:rPr lang="en-US"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With thanks to Professor Dr. </a:t>
              </a:r>
              <a:r>
                <a:rPr lang="en-US" sz="1100" i="1"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Su</a:t>
              </a:r>
              <a:r>
                <a:rPr lang="en-US"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US" sz="1100" i="1"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Benshueng</a:t>
              </a:r>
              <a:br>
                <a:rPr lang="en-US"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br>
              <a:r>
                <a:rPr lang="en-US"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Engineering Research Institute</a:t>
              </a:r>
              <a:br>
                <a:rPr lang="en-US"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br>
              <a:r>
                <a:rPr lang="en-US"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Beijing University of Chemical Technology</a:t>
              </a:r>
              <a:endParaRPr lang="de-DE" sz="1600" i="1"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6" name="Gruppieren 5">
            <a:extLst>
              <a:ext uri="{FF2B5EF4-FFF2-40B4-BE49-F238E27FC236}">
                <a16:creationId xmlns:a16="http://schemas.microsoft.com/office/drawing/2014/main" id="{FAB719AC-2CAA-4990-89F9-7AD7DDEF0D1E}"/>
              </a:ext>
            </a:extLst>
          </p:cNvPr>
          <p:cNvGrpSpPr/>
          <p:nvPr/>
        </p:nvGrpSpPr>
        <p:grpSpPr>
          <a:xfrm>
            <a:off x="405270" y="4418538"/>
            <a:ext cx="11381460" cy="1447632"/>
            <a:chOff x="405270" y="4418538"/>
            <a:chExt cx="11381460" cy="1447632"/>
          </a:xfrm>
        </p:grpSpPr>
        <p:grpSp>
          <p:nvGrpSpPr>
            <p:cNvPr id="26" name="Gruppieren 25">
              <a:extLst>
                <a:ext uri="{FF2B5EF4-FFF2-40B4-BE49-F238E27FC236}">
                  <a16:creationId xmlns:a16="http://schemas.microsoft.com/office/drawing/2014/main" id="{124ABB0D-0667-494F-8462-F87024363B6D}"/>
                </a:ext>
              </a:extLst>
            </p:cNvPr>
            <p:cNvGrpSpPr/>
            <p:nvPr/>
          </p:nvGrpSpPr>
          <p:grpSpPr>
            <a:xfrm>
              <a:off x="1921403" y="5444324"/>
              <a:ext cx="9865327" cy="421846"/>
              <a:chOff x="753396" y="4192664"/>
              <a:chExt cx="10524922" cy="421846"/>
            </a:xfrm>
          </p:grpSpPr>
          <p:sp>
            <p:nvSpPr>
              <p:cNvPr id="27" name="Rechteck: abgerundete Ecken 26">
                <a:extLst>
                  <a:ext uri="{FF2B5EF4-FFF2-40B4-BE49-F238E27FC236}">
                    <a16:creationId xmlns:a16="http://schemas.microsoft.com/office/drawing/2014/main" id="{0771B30E-A44D-45E3-8072-1BB4F79B1718}"/>
                  </a:ext>
                </a:extLst>
              </p:cNvPr>
              <p:cNvSpPr/>
              <p:nvPr/>
            </p:nvSpPr>
            <p:spPr>
              <a:xfrm>
                <a:off x="753396" y="4192664"/>
                <a:ext cx="10524922" cy="42184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26826E9B-6C30-4B4C-8C01-23AF51F4BC5E}"/>
                  </a:ext>
                </a:extLst>
              </p:cNvPr>
              <p:cNvSpPr/>
              <p:nvPr/>
            </p:nvSpPr>
            <p:spPr>
              <a:xfrm>
                <a:off x="753396" y="4192664"/>
                <a:ext cx="10524922" cy="4218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A </a:t>
                </a:r>
                <a:r>
                  <a:rPr lang="de-DE" dirty="0" err="1"/>
                  <a:t>catalyst</a:t>
                </a:r>
                <a:r>
                  <a:rPr lang="de-DE" dirty="0"/>
                  <a:t> </a:t>
                </a:r>
                <a:r>
                  <a:rPr lang="de-DE" dirty="0" err="1"/>
                  <a:t>for</a:t>
                </a:r>
                <a:r>
                  <a:rPr lang="de-DE" dirty="0"/>
                  <a:t> </a:t>
                </a:r>
                <a:r>
                  <a:rPr lang="de-DE" cap="all" dirty="0" err="1"/>
                  <a:t>providing</a:t>
                </a:r>
                <a:r>
                  <a:rPr lang="de-DE" cap="all" dirty="0"/>
                  <a:t> </a:t>
                </a:r>
                <a:r>
                  <a:rPr lang="de-DE" sz="2000" b="1" dirty="0"/>
                  <a:t>OH</a:t>
                </a:r>
                <a:r>
                  <a:rPr lang="de-DE" sz="2000" b="1" baseline="30000" dirty="0"/>
                  <a:t>-</a:t>
                </a:r>
                <a:r>
                  <a:rPr lang="de-DE" dirty="0"/>
                  <a:t> </a:t>
                </a:r>
                <a:r>
                  <a:rPr lang="de-DE" dirty="0" err="1"/>
                  <a:t>much</a:t>
                </a:r>
                <a:r>
                  <a:rPr lang="de-DE" dirty="0"/>
                  <a:t> </a:t>
                </a:r>
                <a:r>
                  <a:rPr lang="de-DE" dirty="0" err="1"/>
                  <a:t>more</a:t>
                </a:r>
                <a:r>
                  <a:rPr lang="de-DE" dirty="0"/>
                  <a:t> </a:t>
                </a:r>
                <a:r>
                  <a:rPr lang="de-DE" dirty="0" err="1"/>
                  <a:t>faster</a:t>
                </a:r>
                <a:r>
                  <a:rPr lang="de-DE" dirty="0"/>
                  <a:t> AND </a:t>
                </a:r>
                <a:r>
                  <a:rPr lang="de-DE" cap="all" dirty="0" err="1"/>
                  <a:t>merging</a:t>
                </a:r>
                <a:r>
                  <a:rPr lang="de-DE" dirty="0"/>
                  <a:t> </a:t>
                </a:r>
                <a:r>
                  <a:rPr lang="de-DE" dirty="0" err="1"/>
                  <a:t>with</a:t>
                </a:r>
                <a:r>
                  <a:rPr lang="de-DE" dirty="0"/>
                  <a:t> </a:t>
                </a:r>
                <a:r>
                  <a:rPr lang="de-DE" sz="2000" b="1" dirty="0"/>
                  <a:t>H</a:t>
                </a:r>
                <a:r>
                  <a:rPr lang="de-DE" sz="2000" b="1" baseline="30000" dirty="0"/>
                  <a:t>+</a:t>
                </a:r>
                <a:r>
                  <a:rPr lang="de-DE" dirty="0"/>
                  <a:t>  ….</a:t>
                </a:r>
                <a:r>
                  <a:rPr lang="de-DE" cap="all" dirty="0" err="1"/>
                  <a:t>without</a:t>
                </a:r>
                <a:r>
                  <a:rPr lang="de-DE" cap="all" dirty="0"/>
                  <a:t> </a:t>
                </a:r>
                <a:r>
                  <a:rPr lang="de-DE" cap="all" dirty="0" err="1"/>
                  <a:t>destroying</a:t>
                </a:r>
                <a:r>
                  <a:rPr lang="de-DE" cap="all" dirty="0"/>
                  <a:t> </a:t>
                </a:r>
                <a:r>
                  <a:rPr lang="de-DE" dirty="0" err="1"/>
                  <a:t>itself</a:t>
                </a:r>
                <a:endParaRPr lang="de-DE" dirty="0"/>
              </a:p>
            </p:txBody>
          </p:sp>
        </p:grpSp>
        <p:pic>
          <p:nvPicPr>
            <p:cNvPr id="30" name="Grafik 29">
              <a:extLst>
                <a:ext uri="{FF2B5EF4-FFF2-40B4-BE49-F238E27FC236}">
                  <a16:creationId xmlns:a16="http://schemas.microsoft.com/office/drawing/2014/main" id="{1030250D-E0A3-44F6-9AC3-3FBA430DB63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1"/>
            <a:stretch/>
          </p:blipFill>
          <p:spPr>
            <a:xfrm>
              <a:off x="405270" y="4418538"/>
              <a:ext cx="1410087" cy="1447632"/>
            </a:xfrm>
            <a:prstGeom prst="roundRect">
              <a:avLst>
                <a:gd name="adj" fmla="val 8594"/>
              </a:avLst>
            </a:prstGeom>
            <a:solidFill>
              <a:srgbClr val="FFFFFF">
                <a:shade val="85000"/>
              </a:srgbClr>
            </a:solidFill>
            <a:ln>
              <a:noFill/>
            </a:ln>
            <a:effectLst/>
          </p:spPr>
        </p:pic>
      </p:grpSp>
    </p:spTree>
    <p:extLst>
      <p:ext uri="{BB962C8B-B14F-4D97-AF65-F5344CB8AC3E}">
        <p14:creationId xmlns:p14="http://schemas.microsoft.com/office/powerpoint/2010/main" val="390697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a:extLst>
              <a:ext uri="{FF2B5EF4-FFF2-40B4-BE49-F238E27FC236}">
                <a16:creationId xmlns:a16="http://schemas.microsoft.com/office/drawing/2014/main" id="{7357AF9B-9781-447D-AA6B-35283F4B62FB}"/>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08876" y="1946532"/>
            <a:ext cx="3449812" cy="2721721"/>
          </a:xfrm>
          <a:prstGeom prst="roundRect">
            <a:avLst>
              <a:gd name="adj" fmla="val 4767"/>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12" name="Picture 20">
            <a:extLst>
              <a:ext uri="{FF2B5EF4-FFF2-40B4-BE49-F238E27FC236}">
                <a16:creationId xmlns:a16="http://schemas.microsoft.com/office/drawing/2014/main" id="{C4875B51-C312-4AAF-BD4E-7FFAEF3DF2B0}"/>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1571" t="4378" r="11896" b="17868"/>
          <a:stretch/>
        </p:blipFill>
        <p:spPr bwMode="auto">
          <a:xfrm>
            <a:off x="3605195" y="1946532"/>
            <a:ext cx="2010905" cy="27217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5" name="Rechteck 14">
            <a:extLst>
              <a:ext uri="{FF2B5EF4-FFF2-40B4-BE49-F238E27FC236}">
                <a16:creationId xmlns:a16="http://schemas.microsoft.com/office/drawing/2014/main" id="{5F9ABC34-4D73-4588-A1DB-FBF2FE1959EF}"/>
              </a:ext>
            </a:extLst>
          </p:cNvPr>
          <p:cNvSpPr/>
          <p:nvPr/>
        </p:nvSpPr>
        <p:spPr>
          <a:xfrm>
            <a:off x="307276" y="4893625"/>
            <a:ext cx="11783124" cy="954107"/>
          </a:xfrm>
          <a:prstGeom prst="rect">
            <a:avLst/>
          </a:prstGeom>
        </p:spPr>
        <p:txBody>
          <a:bodyPr wrap="square">
            <a:spAutoFit/>
          </a:bodyPr>
          <a:lstStyle/>
          <a:p>
            <a:pPr algn="ctr">
              <a:spcAft>
                <a:spcPts val="1200"/>
              </a:spcAft>
              <a:defRPr/>
            </a:pPr>
            <a:r>
              <a:rPr lang="en-US" sz="2800" b="1" dirty="0">
                <a:latin typeface="Arial" panose="020B0604020202020204" pitchFamily="34" charset="0"/>
                <a:cs typeface="Arial" panose="020B0604020202020204" pitchFamily="34" charset="0"/>
              </a:rPr>
              <a:t>Problems Reason: </a:t>
            </a:r>
            <a:r>
              <a:rPr lang="en-US" sz="2800" dirty="0">
                <a:latin typeface="Arial" panose="020B0604020202020204" pitchFamily="34" charset="0"/>
                <a:cs typeface="Arial" panose="020B0604020202020204" pitchFamily="34" charset="0"/>
              </a:rPr>
              <a:t>too much BHP (pump energy)</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sym typeface="Wingdings" panose="05000000000000000000" pitchFamily="2" charset="2"/>
              </a:rPr>
              <a:t> Par</a:t>
            </a:r>
            <a:r>
              <a:rPr lang="en-US" sz="2800" dirty="0">
                <a:latin typeface="Arial" panose="020B0604020202020204" pitchFamily="34" charset="0"/>
                <a:cs typeface="Arial" panose="020B0604020202020204" pitchFamily="34" charset="0"/>
              </a:rPr>
              <a:t>tial destruction of hydrate shells </a:t>
            </a:r>
            <a:endParaRPr lang="en-US" sz="2400" dirty="0">
              <a:latin typeface="Arial" panose="020B0604020202020204" pitchFamily="34" charset="0"/>
              <a:cs typeface="Arial" panose="020B0604020202020204" pitchFamily="34" charset="0"/>
            </a:endParaRPr>
          </a:p>
        </p:txBody>
      </p:sp>
      <p:sp>
        <p:nvSpPr>
          <p:cNvPr id="23" name="Заголовок 1">
            <a:extLst>
              <a:ext uri="{FF2B5EF4-FFF2-40B4-BE49-F238E27FC236}">
                <a16:creationId xmlns:a16="http://schemas.microsoft.com/office/drawing/2014/main" id="{648CDF84-2BD3-4644-8FAD-2EA94ABD54A0}"/>
              </a:ext>
            </a:extLst>
          </p:cNvPr>
          <p:cNvSpPr>
            <a:spLocks noGrp="1"/>
          </p:cNvSpPr>
          <p:nvPr>
            <p:ph type="title"/>
          </p:nvPr>
        </p:nvSpPr>
        <p:spPr>
          <a:xfrm>
            <a:off x="530552" y="365125"/>
            <a:ext cx="8873508" cy="1325563"/>
          </a:xfrm>
        </p:spPr>
        <p:txBody>
          <a:bodyPr/>
          <a:lstStyle/>
          <a:p>
            <a:r>
              <a:rPr lang="de-DE" dirty="0"/>
              <a:t>Water Supply </a:t>
            </a:r>
            <a:r>
              <a:rPr lang="de-DE" sz="2800" b="0" spc="-160" dirty="0"/>
              <a:t>– </a:t>
            </a:r>
            <a:r>
              <a:rPr lang="de-DE" sz="2800" b="0" spc="-160" dirty="0" err="1"/>
              <a:t>How</a:t>
            </a:r>
            <a:r>
              <a:rPr lang="de-DE" sz="2800" b="0" spc="-160" dirty="0"/>
              <a:t> </a:t>
            </a:r>
            <a:r>
              <a:rPr lang="de-DE" sz="2800" b="0" spc="-160" dirty="0" err="1"/>
              <a:t>to</a:t>
            </a:r>
            <a:r>
              <a:rPr lang="de-DE" sz="2800" b="0" spc="-160" dirty="0"/>
              <a:t> handle </a:t>
            </a:r>
            <a:r>
              <a:rPr lang="de-DE" sz="2800" b="0" spc="-160" dirty="0" err="1"/>
              <a:t>Challenges</a:t>
            </a:r>
            <a:endParaRPr lang="ru-RU" b="0" spc="-160" dirty="0"/>
          </a:p>
        </p:txBody>
      </p:sp>
      <p:grpSp>
        <p:nvGrpSpPr>
          <p:cNvPr id="7" name="Gruppieren 6">
            <a:extLst>
              <a:ext uri="{FF2B5EF4-FFF2-40B4-BE49-F238E27FC236}">
                <a16:creationId xmlns:a16="http://schemas.microsoft.com/office/drawing/2014/main" id="{4F5F2039-00E2-4532-B6B1-9C81095A9D00}"/>
              </a:ext>
            </a:extLst>
          </p:cNvPr>
          <p:cNvGrpSpPr/>
          <p:nvPr/>
        </p:nvGrpSpPr>
        <p:grpSpPr>
          <a:xfrm>
            <a:off x="4610502" y="1838425"/>
            <a:ext cx="6217155" cy="2330760"/>
            <a:chOff x="4610502" y="1838425"/>
            <a:chExt cx="6217155" cy="2330760"/>
          </a:xfrm>
        </p:grpSpPr>
        <p:grpSp>
          <p:nvGrpSpPr>
            <p:cNvPr id="6" name="Gruppieren 5">
              <a:extLst>
                <a:ext uri="{FF2B5EF4-FFF2-40B4-BE49-F238E27FC236}">
                  <a16:creationId xmlns:a16="http://schemas.microsoft.com/office/drawing/2014/main" id="{0CF39F5F-BF0D-4C29-84A3-82B77C3B1B5A}"/>
                </a:ext>
              </a:extLst>
            </p:cNvPr>
            <p:cNvGrpSpPr/>
            <p:nvPr/>
          </p:nvGrpSpPr>
          <p:grpSpPr>
            <a:xfrm>
              <a:off x="4610502" y="1838425"/>
              <a:ext cx="6061509" cy="2279211"/>
              <a:chOff x="4610502" y="1838425"/>
              <a:chExt cx="6061509" cy="2279211"/>
            </a:xfrm>
          </p:grpSpPr>
          <p:sp>
            <p:nvSpPr>
              <p:cNvPr id="13" name="Rechteck 12">
                <a:extLst>
                  <a:ext uri="{FF2B5EF4-FFF2-40B4-BE49-F238E27FC236}">
                    <a16:creationId xmlns:a16="http://schemas.microsoft.com/office/drawing/2014/main" id="{901F145C-1D3C-433A-AE4D-C70DDA233C95}"/>
                  </a:ext>
                </a:extLst>
              </p:cNvPr>
              <p:cNvSpPr/>
              <p:nvPr/>
            </p:nvSpPr>
            <p:spPr>
              <a:xfrm>
                <a:off x="6460958" y="2517198"/>
                <a:ext cx="4211053" cy="1600438"/>
              </a:xfrm>
              <a:prstGeom prst="rect">
                <a:avLst/>
              </a:prstGeom>
            </p:spPr>
            <p:txBody>
              <a:bodyPr wrap="square">
                <a:spAutoFit/>
              </a:bodyPr>
              <a:lstStyle/>
              <a:p>
                <a:pPr algn="ctr">
                  <a:spcAft>
                    <a:spcPts val="1200"/>
                  </a:spcAft>
                  <a:defRPr/>
                </a:pPr>
                <a:r>
                  <a:rPr lang="en-US" sz="3200" b="1" dirty="0">
                    <a:latin typeface="Arial" panose="020B0604020202020204" pitchFamily="34" charset="0"/>
                    <a:cs typeface="Arial" panose="020B0604020202020204" pitchFamily="34" charset="0"/>
                  </a:rPr>
                  <a:t>Customers Problem</a:t>
                </a:r>
                <a:endParaRPr lang="en-US" sz="2800" b="1" dirty="0">
                  <a:latin typeface="Arial" panose="020B0604020202020204" pitchFamily="34" charset="0"/>
                  <a:cs typeface="Arial" panose="020B0604020202020204" pitchFamily="34" charset="0"/>
                </a:endParaRPr>
              </a:p>
              <a:p>
                <a:pPr algn="ctr">
                  <a:defRPr/>
                </a:pPr>
                <a:r>
                  <a:rPr lang="en-US" sz="2800" b="1" spc="-80" dirty="0">
                    <a:latin typeface="Arial" panose="020B0604020202020204" pitchFamily="34" charset="0"/>
                    <a:cs typeface="Arial" panose="020B0604020202020204" pitchFamily="34" charset="0"/>
                  </a:rPr>
                  <a:t>Deposits </a:t>
                </a:r>
                <a:br>
                  <a:rPr lang="en-US" sz="2800" b="1" spc="-80" dirty="0">
                    <a:latin typeface="Arial" panose="020B0604020202020204" pitchFamily="34" charset="0"/>
                    <a:cs typeface="Arial" panose="020B0604020202020204" pitchFamily="34" charset="0"/>
                  </a:rPr>
                </a:br>
                <a:r>
                  <a:rPr lang="en-US" sz="2800" b="1" spc="-80" dirty="0">
                    <a:latin typeface="Arial" panose="020B0604020202020204" pitchFamily="34" charset="0"/>
                    <a:cs typeface="Arial" panose="020B0604020202020204" pitchFamily="34" charset="0"/>
                  </a:rPr>
                  <a:t>@ make-up water supply</a:t>
                </a:r>
                <a:endParaRPr lang="de-DE" sz="2400" dirty="0">
                  <a:latin typeface="Arial" panose="020B0604020202020204" pitchFamily="34" charset="0"/>
                  <a:cs typeface="Arial" panose="020B0604020202020204" pitchFamily="34" charset="0"/>
                </a:endParaRPr>
              </a:p>
            </p:txBody>
          </p:sp>
          <p:sp>
            <p:nvSpPr>
              <p:cNvPr id="2" name="Ellipse 1">
                <a:extLst>
                  <a:ext uri="{FF2B5EF4-FFF2-40B4-BE49-F238E27FC236}">
                    <a16:creationId xmlns:a16="http://schemas.microsoft.com/office/drawing/2014/main" id="{2152724F-C500-4AFC-BF3D-04373B14ABC4}"/>
                  </a:ext>
                </a:extLst>
              </p:cNvPr>
              <p:cNvSpPr/>
              <p:nvPr/>
            </p:nvSpPr>
            <p:spPr>
              <a:xfrm>
                <a:off x="4610502" y="1838425"/>
                <a:ext cx="731520" cy="1590575"/>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16" name="Rechteck: abgerundete Ecken 15">
              <a:extLst>
                <a:ext uri="{FF2B5EF4-FFF2-40B4-BE49-F238E27FC236}">
                  <a16:creationId xmlns:a16="http://schemas.microsoft.com/office/drawing/2014/main" id="{DDC11BCF-40C4-4AD9-BEC9-120F8360FA93}"/>
                </a:ext>
              </a:extLst>
            </p:cNvPr>
            <p:cNvSpPr/>
            <p:nvPr/>
          </p:nvSpPr>
          <p:spPr>
            <a:xfrm>
              <a:off x="6347329" y="2560740"/>
              <a:ext cx="4480328" cy="1608445"/>
            </a:xfrm>
            <a:prstGeom prst="roundRect">
              <a:avLst>
                <a:gd name="adj" fmla="val 3944"/>
              </a:avLst>
            </a:prstGeom>
            <a:noFill/>
            <a:ln w="539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spTree>
    <p:extLst>
      <p:ext uri="{BB962C8B-B14F-4D97-AF65-F5344CB8AC3E}">
        <p14:creationId xmlns:p14="http://schemas.microsoft.com/office/powerpoint/2010/main" val="374255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en 7">
            <a:extLst>
              <a:ext uri="{FF2B5EF4-FFF2-40B4-BE49-F238E27FC236}">
                <a16:creationId xmlns:a16="http://schemas.microsoft.com/office/drawing/2014/main" id="{644F3877-3B59-4B5A-8E72-A9982D02CB8E}"/>
              </a:ext>
            </a:extLst>
          </p:cNvPr>
          <p:cNvGrpSpPr/>
          <p:nvPr/>
        </p:nvGrpSpPr>
        <p:grpSpPr>
          <a:xfrm>
            <a:off x="2886635" y="2807751"/>
            <a:ext cx="8926574" cy="4172331"/>
            <a:chOff x="2660073" y="2876212"/>
            <a:chExt cx="8926574" cy="5283279"/>
          </a:xfrm>
        </p:grpSpPr>
        <p:grpSp>
          <p:nvGrpSpPr>
            <p:cNvPr id="10" name="Gruppieren 9">
              <a:extLst>
                <a:ext uri="{FF2B5EF4-FFF2-40B4-BE49-F238E27FC236}">
                  <a16:creationId xmlns:a16="http://schemas.microsoft.com/office/drawing/2014/main" id="{96AE8BE9-3857-438C-A295-62E170D5F056}"/>
                </a:ext>
              </a:extLst>
            </p:cNvPr>
            <p:cNvGrpSpPr/>
            <p:nvPr/>
          </p:nvGrpSpPr>
          <p:grpSpPr>
            <a:xfrm>
              <a:off x="2660073" y="2876212"/>
              <a:ext cx="8926574" cy="5283279"/>
              <a:chOff x="2971776" y="2427317"/>
              <a:chExt cx="8298992" cy="5532662"/>
            </a:xfrm>
          </p:grpSpPr>
          <p:graphicFrame>
            <p:nvGraphicFramePr>
              <p:cNvPr id="14" name="Diagramm 13">
                <a:extLst>
                  <a:ext uri="{FF2B5EF4-FFF2-40B4-BE49-F238E27FC236}">
                    <a16:creationId xmlns:a16="http://schemas.microsoft.com/office/drawing/2014/main" id="{0BB803F4-A12A-4609-94B5-FA24E9F0C85A}"/>
                  </a:ext>
                </a:extLst>
              </p:cNvPr>
              <p:cNvGraphicFramePr/>
              <p:nvPr>
                <p:extLst>
                  <p:ext uri="{D42A27DB-BD31-4B8C-83A1-F6EECF244321}">
                    <p14:modId xmlns:p14="http://schemas.microsoft.com/office/powerpoint/2010/main" val="789495983"/>
                  </p:ext>
                </p:extLst>
              </p:nvPr>
            </p:nvGraphicFramePr>
            <p:xfrm>
              <a:off x="2971776" y="2427317"/>
              <a:ext cx="8298992" cy="5532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5" name="Textfeld 14">
                <a:extLst>
                  <a:ext uri="{FF2B5EF4-FFF2-40B4-BE49-F238E27FC236}">
                    <a16:creationId xmlns:a16="http://schemas.microsoft.com/office/drawing/2014/main" id="{1A20A932-0C92-496D-B231-69E4069E6196}"/>
                  </a:ext>
                </a:extLst>
              </p:cNvPr>
              <p:cNvSpPr txBox="1"/>
              <p:nvPr/>
            </p:nvSpPr>
            <p:spPr>
              <a:xfrm>
                <a:off x="3088063" y="3395270"/>
                <a:ext cx="2194560" cy="1183556"/>
              </a:xfrm>
              <a:prstGeom prst="rect">
                <a:avLst/>
              </a:prstGeom>
              <a:noFill/>
            </p:spPr>
            <p:txBody>
              <a:bodyPr wrap="square" rtlCol="0">
                <a:spAutoFit/>
              </a:bodyPr>
              <a:lstStyle/>
              <a:p>
                <a:pPr algn="ctr"/>
                <a:r>
                  <a:rPr lang="de-DE" sz="2800" b="1" dirty="0" err="1"/>
                  <a:t>Reducing</a:t>
                </a:r>
                <a:br>
                  <a:rPr lang="de-DE" sz="2800" b="1" dirty="0"/>
                </a:br>
                <a:r>
                  <a:rPr lang="de-DE" sz="2400" dirty="0" err="1"/>
                  <a:t>chemical</a:t>
                </a:r>
                <a:r>
                  <a:rPr lang="de-DE" sz="2400" dirty="0"/>
                  <a:t> </a:t>
                </a:r>
                <a:r>
                  <a:rPr lang="de-DE" sz="2400" dirty="0" err="1"/>
                  <a:t>dosage</a:t>
                </a:r>
                <a:endParaRPr lang="de-DE" sz="2400" dirty="0"/>
              </a:p>
            </p:txBody>
          </p:sp>
          <p:sp>
            <p:nvSpPr>
              <p:cNvPr id="16" name="Textfeld 15">
                <a:extLst>
                  <a:ext uri="{FF2B5EF4-FFF2-40B4-BE49-F238E27FC236}">
                    <a16:creationId xmlns:a16="http://schemas.microsoft.com/office/drawing/2014/main" id="{B7917291-F912-4C1D-9117-8B470211E491}"/>
                  </a:ext>
                </a:extLst>
              </p:cNvPr>
              <p:cNvSpPr txBox="1"/>
              <p:nvPr/>
            </p:nvSpPr>
            <p:spPr>
              <a:xfrm>
                <a:off x="5893613" y="3390709"/>
                <a:ext cx="2194560" cy="1673304"/>
              </a:xfrm>
              <a:prstGeom prst="rect">
                <a:avLst/>
              </a:prstGeom>
              <a:noFill/>
            </p:spPr>
            <p:txBody>
              <a:bodyPr wrap="square" rtlCol="0">
                <a:spAutoFit/>
              </a:bodyPr>
              <a:lstStyle/>
              <a:p>
                <a:pPr algn="ctr"/>
                <a:r>
                  <a:rPr lang="de-DE" sz="2800" b="1" dirty="0" err="1"/>
                  <a:t>Minimizing</a:t>
                </a:r>
                <a:br>
                  <a:rPr lang="de-DE" sz="2800" b="1" dirty="0"/>
                </a:br>
                <a:r>
                  <a:rPr lang="de-DE" sz="2400" dirty="0"/>
                  <a:t>Maintenance</a:t>
                </a:r>
                <a:br>
                  <a:rPr lang="de-DE" sz="2400" dirty="0"/>
                </a:br>
                <a:r>
                  <a:rPr lang="de-DE" sz="2400" dirty="0" err="1"/>
                  <a:t>efforts</a:t>
                </a:r>
                <a:endParaRPr lang="de-DE" sz="2400" dirty="0"/>
              </a:p>
            </p:txBody>
          </p:sp>
          <p:sp>
            <p:nvSpPr>
              <p:cNvPr id="17" name="Textfeld 16">
                <a:extLst>
                  <a:ext uri="{FF2B5EF4-FFF2-40B4-BE49-F238E27FC236}">
                    <a16:creationId xmlns:a16="http://schemas.microsoft.com/office/drawing/2014/main" id="{A8492FC6-03A7-4A10-BC88-3DB30EBCFAC0}"/>
                  </a:ext>
                </a:extLst>
              </p:cNvPr>
              <p:cNvSpPr txBox="1"/>
              <p:nvPr/>
            </p:nvSpPr>
            <p:spPr>
              <a:xfrm>
                <a:off x="8801952" y="3429632"/>
                <a:ext cx="2194560" cy="1183556"/>
              </a:xfrm>
              <a:prstGeom prst="rect">
                <a:avLst/>
              </a:prstGeom>
              <a:noFill/>
            </p:spPr>
            <p:txBody>
              <a:bodyPr wrap="square" rtlCol="0">
                <a:spAutoFit/>
              </a:bodyPr>
              <a:lstStyle/>
              <a:p>
                <a:pPr algn="ctr"/>
                <a:r>
                  <a:rPr lang="de-DE" sz="2800" b="1" dirty="0" err="1"/>
                  <a:t>Optimizing</a:t>
                </a:r>
                <a:br>
                  <a:rPr lang="de-DE" sz="2400" b="1" dirty="0"/>
                </a:br>
                <a:r>
                  <a:rPr lang="de-DE" sz="2400" dirty="0" err="1"/>
                  <a:t>Energy</a:t>
                </a:r>
                <a:r>
                  <a:rPr lang="de-DE" sz="2400" dirty="0"/>
                  <a:t> </a:t>
                </a:r>
                <a:r>
                  <a:rPr lang="de-DE" sz="2400" dirty="0" err="1"/>
                  <a:t>demand</a:t>
                </a:r>
                <a:endParaRPr lang="de-DE" sz="2400" dirty="0"/>
              </a:p>
            </p:txBody>
          </p:sp>
        </p:grpSp>
        <p:sp>
          <p:nvSpPr>
            <p:cNvPr id="11" name="Pfeil nach unten 9">
              <a:extLst>
                <a:ext uri="{FF2B5EF4-FFF2-40B4-BE49-F238E27FC236}">
                  <a16:creationId xmlns:a16="http://schemas.microsoft.com/office/drawing/2014/main" id="{7F1C0050-CA80-4F76-8233-D2854847F8EA}"/>
                </a:ext>
              </a:extLst>
            </p:cNvPr>
            <p:cNvSpPr/>
            <p:nvPr/>
          </p:nvSpPr>
          <p:spPr>
            <a:xfrm>
              <a:off x="2709948" y="5533661"/>
              <a:ext cx="230503" cy="51510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nach unten 47">
              <a:extLst>
                <a:ext uri="{FF2B5EF4-FFF2-40B4-BE49-F238E27FC236}">
                  <a16:creationId xmlns:a16="http://schemas.microsoft.com/office/drawing/2014/main" id="{FD2EFF4A-B626-4122-88E2-F0BC05567B10}"/>
                </a:ext>
              </a:extLst>
            </p:cNvPr>
            <p:cNvSpPr/>
            <p:nvPr/>
          </p:nvSpPr>
          <p:spPr>
            <a:xfrm>
              <a:off x="5743963" y="5548352"/>
              <a:ext cx="230503" cy="515101"/>
            </a:xfrm>
            <a:prstGeom prst="downArrow">
              <a:avLst/>
            </a:prstGeom>
            <a:solidFill>
              <a:schemeClr val="bg1"/>
            </a:solidFill>
            <a:ln>
              <a:solidFill>
                <a:schemeClr val="accent1">
                  <a:tint val="40000"/>
                  <a:hueOff val="0"/>
                  <a:satOff val="0"/>
                  <a:lumOff val="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nach unten 48">
              <a:extLst>
                <a:ext uri="{FF2B5EF4-FFF2-40B4-BE49-F238E27FC236}">
                  <a16:creationId xmlns:a16="http://schemas.microsoft.com/office/drawing/2014/main" id="{D7DB67B7-5B5F-48E0-A525-6E4D3F866321}"/>
                </a:ext>
              </a:extLst>
            </p:cNvPr>
            <p:cNvSpPr/>
            <p:nvPr/>
          </p:nvSpPr>
          <p:spPr>
            <a:xfrm>
              <a:off x="8815884" y="5566904"/>
              <a:ext cx="230503" cy="515101"/>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 name="Gruppieren 1">
            <a:extLst>
              <a:ext uri="{FF2B5EF4-FFF2-40B4-BE49-F238E27FC236}">
                <a16:creationId xmlns:a16="http://schemas.microsoft.com/office/drawing/2014/main" id="{F0AA71A8-E5D7-410E-8BD5-184FC46C1D79}"/>
              </a:ext>
            </a:extLst>
          </p:cNvPr>
          <p:cNvGrpSpPr/>
          <p:nvPr/>
        </p:nvGrpSpPr>
        <p:grpSpPr>
          <a:xfrm>
            <a:off x="256608" y="2191333"/>
            <a:ext cx="2268758" cy="3676733"/>
            <a:chOff x="256608" y="2191333"/>
            <a:chExt cx="2268758" cy="3676733"/>
          </a:xfrm>
        </p:grpSpPr>
        <p:pic>
          <p:nvPicPr>
            <p:cNvPr id="27" name="Grafik 26">
              <a:extLst>
                <a:ext uri="{FF2B5EF4-FFF2-40B4-BE49-F238E27FC236}">
                  <a16:creationId xmlns:a16="http://schemas.microsoft.com/office/drawing/2014/main" id="{4322A6DE-432D-407D-9D27-1AEC1F0E2E2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r="-1"/>
            <a:stretch/>
          </p:blipFill>
          <p:spPr>
            <a:xfrm>
              <a:off x="1434832" y="4701437"/>
              <a:ext cx="1090534" cy="1166629"/>
            </a:xfrm>
            <a:prstGeom prst="roundRect">
              <a:avLst>
                <a:gd name="adj" fmla="val 8594"/>
              </a:avLst>
            </a:prstGeom>
            <a:solidFill>
              <a:srgbClr val="FFFFFF">
                <a:shade val="85000"/>
              </a:srgbClr>
            </a:solidFill>
            <a:ln>
              <a:noFill/>
            </a:ln>
            <a:effectLst/>
          </p:spPr>
        </p:pic>
        <p:pic>
          <p:nvPicPr>
            <p:cNvPr id="19" name="Picture 9">
              <a:extLst>
                <a:ext uri="{FF2B5EF4-FFF2-40B4-BE49-F238E27FC236}">
                  <a16:creationId xmlns:a16="http://schemas.microsoft.com/office/drawing/2014/main" id="{19935758-AB2B-4222-9C2E-B97475AD47AC}"/>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56608" y="4701437"/>
              <a:ext cx="1090532" cy="1153611"/>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pic>
          <p:nvPicPr>
            <p:cNvPr id="21" name="Grafik 3">
              <a:extLst>
                <a:ext uri="{FF2B5EF4-FFF2-40B4-BE49-F238E27FC236}">
                  <a16:creationId xmlns:a16="http://schemas.microsoft.com/office/drawing/2014/main" id="{3FAEC86E-5D76-4879-B317-DC728585F7D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bwMode="auto">
            <a:xfrm>
              <a:off x="256608" y="3446385"/>
              <a:ext cx="1090532" cy="117454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22" name="Grafik 21" descr="Ein Bild, das Gebäude, draußen, Fabrik, Boden enthält.&#10;&#10;Automatisch generierte Beschreibung">
              <a:extLst>
                <a:ext uri="{FF2B5EF4-FFF2-40B4-BE49-F238E27FC236}">
                  <a16:creationId xmlns:a16="http://schemas.microsoft.com/office/drawing/2014/main" id="{88F003E4-6249-49DB-BCF0-BE34CE5B88FC}"/>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1434832" y="3446385"/>
              <a:ext cx="1090533" cy="1174546"/>
            </a:xfrm>
            <a:prstGeom prst="roundRect">
              <a:avLst>
                <a:gd name="adj" fmla="val 8594"/>
              </a:avLst>
            </a:prstGeom>
            <a:solidFill>
              <a:srgbClr val="FFFFFF">
                <a:shade val="85000"/>
              </a:srgbClr>
            </a:solidFill>
            <a:ln>
              <a:noFill/>
            </a:ln>
            <a:effectLst/>
          </p:spPr>
        </p:pic>
        <p:pic>
          <p:nvPicPr>
            <p:cNvPr id="23" name="Picture 9">
              <a:extLst>
                <a:ext uri="{FF2B5EF4-FFF2-40B4-BE49-F238E27FC236}">
                  <a16:creationId xmlns:a16="http://schemas.microsoft.com/office/drawing/2014/main" id="{77328379-8A01-4395-AFE6-6C9C30DD6E9B}"/>
                </a:ext>
              </a:extLst>
            </p:cNvPr>
            <p:cNvPicPr>
              <a:picLocks noChangeAspect="1" noChangeArrowheads="1"/>
            </p:cNvPicPr>
            <p:nvPr/>
          </p:nvPicPr>
          <p:blipFill rotWithShape="1">
            <a:blip r:embed="rId11" cstate="email">
              <a:extLst>
                <a:ext uri="{28A0092B-C50C-407E-A947-70E740481C1C}">
                  <a14:useLocalDpi xmlns:a14="http://schemas.microsoft.com/office/drawing/2010/main"/>
                </a:ext>
              </a:extLst>
            </a:blip>
            <a:srcRect/>
            <a:stretch/>
          </p:blipFill>
          <p:spPr bwMode="auto">
            <a:xfrm>
              <a:off x="1434832" y="2191333"/>
              <a:ext cx="1090534" cy="1174546"/>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chemeClr val="tx1"/>
                  </a:solidFill>
                  <a:miter lim="800000"/>
                  <a:headEnd/>
                  <a:tailEnd/>
                </a14:hiddenLine>
              </a:ext>
            </a:extLst>
          </p:spPr>
        </p:pic>
      </p:grpSp>
      <p:sp>
        <p:nvSpPr>
          <p:cNvPr id="25" name="Rechteck 10">
            <a:extLst>
              <a:ext uri="{FF2B5EF4-FFF2-40B4-BE49-F238E27FC236}">
                <a16:creationId xmlns:a16="http://schemas.microsoft.com/office/drawing/2014/main" id="{DCB6F2D1-9F90-414C-8081-2245BCA06915}"/>
              </a:ext>
            </a:extLst>
          </p:cNvPr>
          <p:cNvSpPr>
            <a:spLocks noChangeArrowheads="1"/>
          </p:cNvSpPr>
          <p:nvPr/>
        </p:nvSpPr>
        <p:spPr bwMode="auto">
          <a:xfrm>
            <a:off x="2783478" y="1826003"/>
            <a:ext cx="9308763" cy="1200329"/>
          </a:xfrm>
          <a:prstGeom prst="rect">
            <a:avLst/>
          </a:prstGeom>
          <a:noFill/>
          <a:ln>
            <a:noFill/>
          </a:ln>
        </p:spPr>
        <p:txBody>
          <a:bodyPr wrap="square">
            <a:spAutoFit/>
          </a:bodyPr>
          <a:lstStyle>
            <a:lvl1pPr>
              <a:lnSpc>
                <a:spcPct val="80000"/>
              </a:lnSpc>
              <a:spcBef>
                <a:spcPct val="40000"/>
              </a:spcBef>
              <a:buClr>
                <a:schemeClr val="tx2"/>
              </a:buClr>
              <a:buSzPct val="60000"/>
              <a:buBlip>
                <a:blip r:embed="rId12"/>
              </a:buBlip>
              <a:defRPr sz="2400">
                <a:solidFill>
                  <a:schemeClr val="tx1"/>
                </a:solidFill>
                <a:latin typeface="Calibri" panose="020F0502020204030204" pitchFamily="34" charset="0"/>
                <a:cs typeface="Arial" panose="020B0604020202020204" pitchFamily="34" charset="0"/>
              </a:defRPr>
            </a:lvl1pPr>
            <a:lvl2pPr marL="742950" indent="-285750">
              <a:lnSpc>
                <a:spcPct val="80000"/>
              </a:lnSpc>
              <a:spcBef>
                <a:spcPct val="40000"/>
              </a:spcBef>
              <a:buClr>
                <a:schemeClr val="tx1"/>
              </a:buClr>
              <a:buChar char="•"/>
              <a:defRPr sz="2000">
                <a:solidFill>
                  <a:schemeClr val="tx1"/>
                </a:solidFill>
                <a:latin typeface="Calibri" panose="020F0502020204030204" pitchFamily="34" charset="0"/>
                <a:cs typeface="Arial" panose="020B0604020202020204" pitchFamily="34" charset="0"/>
              </a:defRPr>
            </a:lvl2pPr>
            <a:lvl3pPr marL="1143000" indent="-228600">
              <a:lnSpc>
                <a:spcPct val="80000"/>
              </a:lnSpc>
              <a:spcBef>
                <a:spcPct val="40000"/>
              </a:spcBef>
              <a:buClr>
                <a:schemeClr val="tx1"/>
              </a:buClr>
              <a:buSzPct val="80000"/>
              <a:buBlip>
                <a:blip r:embed="rId13"/>
              </a:buBlip>
              <a:defRPr>
                <a:solidFill>
                  <a:schemeClr val="tx1"/>
                </a:solidFill>
                <a:latin typeface="Calibri" panose="020F0502020204030204" pitchFamily="34" charset="0"/>
                <a:cs typeface="Arial" panose="020B0604020202020204" pitchFamily="34" charset="0"/>
              </a:defRPr>
            </a:lvl3pPr>
            <a:lvl4pPr marL="1600200" indent="-228600">
              <a:lnSpc>
                <a:spcPct val="80000"/>
              </a:lnSpc>
              <a:spcBef>
                <a:spcPct val="40000"/>
              </a:spcBef>
              <a:buClr>
                <a:schemeClr val="bg2"/>
              </a:buClr>
              <a:buFont typeface="Calibri" panose="020F0502020204030204" pitchFamily="34" charset="0"/>
              <a:defRPr sz="1600" i="1">
                <a:solidFill>
                  <a:schemeClr val="tx1"/>
                </a:solidFill>
                <a:latin typeface="Calibri" panose="020F0502020204030204" pitchFamily="34" charset="0"/>
                <a:cs typeface="Arial" panose="020B0604020202020204" pitchFamily="34" charset="0"/>
              </a:defRPr>
            </a:lvl4pPr>
            <a:lvl5pPr marL="2057400" indent="-228600">
              <a:lnSpc>
                <a:spcPct val="80000"/>
              </a:lnSpc>
              <a:spcBef>
                <a:spcPct val="40000"/>
              </a:spcBef>
              <a:buChar char="»"/>
              <a:defRPr sz="14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80000"/>
              </a:lnSpc>
              <a:spcBef>
                <a:spcPct val="40000"/>
              </a:spcBef>
              <a:spcAft>
                <a:spcPct val="0"/>
              </a:spcAft>
              <a:buChar char="»"/>
              <a:defRPr sz="14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80000"/>
              </a:lnSpc>
              <a:spcBef>
                <a:spcPct val="40000"/>
              </a:spcBef>
              <a:spcAft>
                <a:spcPct val="0"/>
              </a:spcAft>
              <a:buChar char="»"/>
              <a:defRPr sz="14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80000"/>
              </a:lnSpc>
              <a:spcBef>
                <a:spcPct val="40000"/>
              </a:spcBef>
              <a:spcAft>
                <a:spcPct val="0"/>
              </a:spcAft>
              <a:buChar char="»"/>
              <a:defRPr sz="14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80000"/>
              </a:lnSpc>
              <a:spcBef>
                <a:spcPct val="40000"/>
              </a:spcBef>
              <a:spcAft>
                <a:spcPct val="0"/>
              </a:spcAft>
              <a:buChar char="»"/>
              <a:defRPr sz="1400">
                <a:solidFill>
                  <a:schemeClr val="tx1"/>
                </a:solidFill>
                <a:latin typeface="Calibri" panose="020F0502020204030204" pitchFamily="34" charset="0"/>
                <a:cs typeface="Arial" panose="020B0604020202020204" pitchFamily="34" charset="0"/>
              </a:defRPr>
            </a:lvl9pPr>
          </a:lstStyle>
          <a:p>
            <a:pPr algn="ctr">
              <a:lnSpc>
                <a:spcPct val="100000"/>
              </a:lnSpc>
              <a:spcBef>
                <a:spcPts val="2400"/>
              </a:spcBef>
              <a:buNone/>
            </a:pPr>
            <a:r>
              <a:rPr lang="en-US" sz="3200" b="1" dirty="0">
                <a:latin typeface="Arial" panose="020B0604020202020204" pitchFamily="34" charset="0"/>
              </a:rPr>
              <a:t>Customers Benefit</a:t>
            </a:r>
            <a:br>
              <a:rPr lang="en-US" sz="3200" dirty="0">
                <a:latin typeface="Arial" panose="020B0604020202020204" pitchFamily="34" charset="0"/>
              </a:rPr>
            </a:br>
            <a:r>
              <a:rPr lang="en-US" sz="4000" b="1" dirty="0"/>
              <a:t>Ensuring Safe Operation </a:t>
            </a:r>
            <a:endParaRPr lang="de-DE" sz="3200" b="1" dirty="0">
              <a:latin typeface="Arial" panose="020B0604020202020204" pitchFamily="34" charset="0"/>
            </a:endParaRPr>
          </a:p>
        </p:txBody>
      </p:sp>
      <p:sp>
        <p:nvSpPr>
          <p:cNvPr id="28" name="Заголовок 1">
            <a:extLst>
              <a:ext uri="{FF2B5EF4-FFF2-40B4-BE49-F238E27FC236}">
                <a16:creationId xmlns:a16="http://schemas.microsoft.com/office/drawing/2014/main" id="{83FAFD33-0772-4DD2-9128-8BC130FDEEEB}"/>
              </a:ext>
            </a:extLst>
          </p:cNvPr>
          <p:cNvSpPr>
            <a:spLocks noGrp="1"/>
          </p:cNvSpPr>
          <p:nvPr>
            <p:ph type="title"/>
          </p:nvPr>
        </p:nvSpPr>
        <p:spPr>
          <a:xfrm>
            <a:off x="530551" y="365125"/>
            <a:ext cx="9537473" cy="1325563"/>
          </a:xfrm>
        </p:spPr>
        <p:txBody>
          <a:bodyPr/>
          <a:lstStyle/>
          <a:p>
            <a:r>
              <a:rPr lang="de-DE" dirty="0"/>
              <a:t>MOLKAT </a:t>
            </a:r>
            <a:r>
              <a:rPr lang="de-DE" sz="2800" b="0" spc="-160" dirty="0"/>
              <a:t>– </a:t>
            </a:r>
            <a:r>
              <a:rPr lang="de-DE" sz="2800" b="0" spc="-160" dirty="0" err="1"/>
              <a:t>Sustainable</a:t>
            </a:r>
            <a:r>
              <a:rPr lang="de-DE" sz="2800" b="0" spc="-160" dirty="0"/>
              <a:t> Water Management</a:t>
            </a:r>
            <a:endParaRPr lang="ru-RU" b="0" spc="-160" dirty="0"/>
          </a:p>
        </p:txBody>
      </p:sp>
      <p:pic>
        <p:nvPicPr>
          <p:cNvPr id="26" name="Grafik 25">
            <a:extLst>
              <a:ext uri="{FF2B5EF4-FFF2-40B4-BE49-F238E27FC236}">
                <a16:creationId xmlns:a16="http://schemas.microsoft.com/office/drawing/2014/main" id="{719F3B8D-48B0-4628-8C7C-51D384BC8294}"/>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99758" y="2653283"/>
            <a:ext cx="1213996" cy="671316"/>
          </a:xfrm>
          <a:prstGeom prst="rect">
            <a:avLst/>
          </a:prstGeom>
        </p:spPr>
      </p:pic>
      <p:sp>
        <p:nvSpPr>
          <p:cNvPr id="29" name="Rechteck 10">
            <a:extLst>
              <a:ext uri="{FF2B5EF4-FFF2-40B4-BE49-F238E27FC236}">
                <a16:creationId xmlns:a16="http://schemas.microsoft.com/office/drawing/2014/main" id="{3782CE70-7BD1-490A-B968-C25D794C3523}"/>
              </a:ext>
            </a:extLst>
          </p:cNvPr>
          <p:cNvSpPr>
            <a:spLocks noChangeArrowheads="1"/>
          </p:cNvSpPr>
          <p:nvPr/>
        </p:nvSpPr>
        <p:spPr bwMode="auto">
          <a:xfrm>
            <a:off x="2646442" y="2648683"/>
            <a:ext cx="9308763" cy="1015663"/>
          </a:xfrm>
          <a:prstGeom prst="rect">
            <a:avLst/>
          </a:prstGeom>
          <a:noFill/>
          <a:ln>
            <a:noFill/>
          </a:ln>
        </p:spPr>
        <p:txBody>
          <a:bodyPr wrap="square">
            <a:spAutoFit/>
          </a:bodyPr>
          <a:lstStyle>
            <a:lvl1pPr>
              <a:lnSpc>
                <a:spcPct val="80000"/>
              </a:lnSpc>
              <a:spcBef>
                <a:spcPct val="40000"/>
              </a:spcBef>
              <a:buClr>
                <a:schemeClr val="tx2"/>
              </a:buClr>
              <a:buSzPct val="60000"/>
              <a:buBlip>
                <a:blip r:embed="rId12"/>
              </a:buBlip>
              <a:defRPr sz="2400">
                <a:solidFill>
                  <a:schemeClr val="tx1"/>
                </a:solidFill>
                <a:latin typeface="Calibri" panose="020F0502020204030204" pitchFamily="34" charset="0"/>
                <a:cs typeface="Arial" panose="020B0604020202020204" pitchFamily="34" charset="0"/>
              </a:defRPr>
            </a:lvl1pPr>
            <a:lvl2pPr marL="742950" indent="-285750">
              <a:lnSpc>
                <a:spcPct val="80000"/>
              </a:lnSpc>
              <a:spcBef>
                <a:spcPct val="40000"/>
              </a:spcBef>
              <a:buClr>
                <a:schemeClr val="tx1"/>
              </a:buClr>
              <a:buChar char="•"/>
              <a:defRPr sz="2000">
                <a:solidFill>
                  <a:schemeClr val="tx1"/>
                </a:solidFill>
                <a:latin typeface="Calibri" panose="020F0502020204030204" pitchFamily="34" charset="0"/>
                <a:cs typeface="Arial" panose="020B0604020202020204" pitchFamily="34" charset="0"/>
              </a:defRPr>
            </a:lvl2pPr>
            <a:lvl3pPr marL="1143000" indent="-228600">
              <a:lnSpc>
                <a:spcPct val="80000"/>
              </a:lnSpc>
              <a:spcBef>
                <a:spcPct val="40000"/>
              </a:spcBef>
              <a:buClr>
                <a:schemeClr val="tx1"/>
              </a:buClr>
              <a:buSzPct val="80000"/>
              <a:buBlip>
                <a:blip r:embed="rId13"/>
              </a:buBlip>
              <a:defRPr>
                <a:solidFill>
                  <a:schemeClr val="tx1"/>
                </a:solidFill>
                <a:latin typeface="Calibri" panose="020F0502020204030204" pitchFamily="34" charset="0"/>
                <a:cs typeface="Arial" panose="020B0604020202020204" pitchFamily="34" charset="0"/>
              </a:defRPr>
            </a:lvl3pPr>
            <a:lvl4pPr marL="1600200" indent="-228600">
              <a:lnSpc>
                <a:spcPct val="80000"/>
              </a:lnSpc>
              <a:spcBef>
                <a:spcPct val="40000"/>
              </a:spcBef>
              <a:buClr>
                <a:schemeClr val="bg2"/>
              </a:buClr>
              <a:buFont typeface="Calibri" panose="020F0502020204030204" pitchFamily="34" charset="0"/>
              <a:defRPr sz="1600" i="1">
                <a:solidFill>
                  <a:schemeClr val="tx1"/>
                </a:solidFill>
                <a:latin typeface="Calibri" panose="020F0502020204030204" pitchFamily="34" charset="0"/>
                <a:cs typeface="Arial" panose="020B0604020202020204" pitchFamily="34" charset="0"/>
              </a:defRPr>
            </a:lvl4pPr>
            <a:lvl5pPr marL="2057400" indent="-228600">
              <a:lnSpc>
                <a:spcPct val="80000"/>
              </a:lnSpc>
              <a:spcBef>
                <a:spcPct val="40000"/>
              </a:spcBef>
              <a:buChar char="»"/>
              <a:defRPr sz="1400">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80000"/>
              </a:lnSpc>
              <a:spcBef>
                <a:spcPct val="40000"/>
              </a:spcBef>
              <a:spcAft>
                <a:spcPct val="0"/>
              </a:spcAft>
              <a:buChar char="»"/>
              <a:defRPr sz="1400">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80000"/>
              </a:lnSpc>
              <a:spcBef>
                <a:spcPct val="40000"/>
              </a:spcBef>
              <a:spcAft>
                <a:spcPct val="0"/>
              </a:spcAft>
              <a:buChar char="»"/>
              <a:defRPr sz="1400">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80000"/>
              </a:lnSpc>
              <a:spcBef>
                <a:spcPct val="40000"/>
              </a:spcBef>
              <a:spcAft>
                <a:spcPct val="0"/>
              </a:spcAft>
              <a:buChar char="»"/>
              <a:defRPr sz="1400">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80000"/>
              </a:lnSpc>
              <a:spcBef>
                <a:spcPct val="40000"/>
              </a:spcBef>
              <a:spcAft>
                <a:spcPct val="0"/>
              </a:spcAft>
              <a:buChar char="»"/>
              <a:defRPr sz="1400">
                <a:solidFill>
                  <a:schemeClr val="tx1"/>
                </a:solidFill>
                <a:latin typeface="Calibri" panose="020F0502020204030204" pitchFamily="34" charset="0"/>
                <a:cs typeface="Arial" panose="020B0604020202020204" pitchFamily="34" charset="0"/>
              </a:defRPr>
            </a:lvl9pPr>
          </a:lstStyle>
          <a:p>
            <a:pPr algn="ctr">
              <a:lnSpc>
                <a:spcPct val="100000"/>
              </a:lnSpc>
              <a:spcBef>
                <a:spcPts val="2400"/>
              </a:spcBef>
              <a:buNone/>
            </a:pPr>
            <a:r>
              <a:rPr lang="en-US" sz="6000" b="1" dirty="0"/>
              <a:t>+</a:t>
            </a:r>
            <a:endParaRPr lang="de-DE" sz="4800" b="1" dirty="0">
              <a:latin typeface="Arial" panose="020B0604020202020204" pitchFamily="34" charset="0"/>
            </a:endParaRPr>
          </a:p>
        </p:txBody>
      </p:sp>
    </p:spTree>
    <p:extLst>
      <p:ext uri="{BB962C8B-B14F-4D97-AF65-F5344CB8AC3E}">
        <p14:creationId xmlns:p14="http://schemas.microsoft.com/office/powerpoint/2010/main" val="30390612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
            <a:extLst>
              <a:ext uri="{FF2B5EF4-FFF2-40B4-BE49-F238E27FC236}">
                <a16:creationId xmlns:a16="http://schemas.microsoft.com/office/drawing/2014/main" id="{BCB8557F-1279-4B99-9A20-AC82E91C2037}"/>
              </a:ext>
            </a:extLst>
          </p:cNvPr>
          <p:cNvSpPr>
            <a:spLocks noGrp="1"/>
          </p:cNvSpPr>
          <p:nvPr>
            <p:ph type="title"/>
          </p:nvPr>
        </p:nvSpPr>
        <p:spPr>
          <a:xfrm>
            <a:off x="530551" y="365125"/>
            <a:ext cx="9537473" cy="1325563"/>
          </a:xfrm>
        </p:spPr>
        <p:txBody>
          <a:bodyPr/>
          <a:lstStyle/>
          <a:p>
            <a:r>
              <a:rPr lang="de-DE" dirty="0"/>
              <a:t>Water Supply </a:t>
            </a:r>
            <a:r>
              <a:rPr lang="de-DE" sz="2800" b="0" spc="-160" dirty="0"/>
              <a:t>– </a:t>
            </a:r>
            <a:r>
              <a:rPr lang="de-DE" sz="2800" b="0" spc="-160" dirty="0" err="1"/>
              <a:t>How</a:t>
            </a:r>
            <a:r>
              <a:rPr lang="de-DE" sz="2800" b="0" spc="-160" dirty="0"/>
              <a:t> </a:t>
            </a:r>
            <a:r>
              <a:rPr lang="de-DE" sz="2800" b="0" spc="-160" dirty="0" err="1"/>
              <a:t>to</a:t>
            </a:r>
            <a:r>
              <a:rPr lang="de-DE" sz="2800" b="0" spc="-160" dirty="0"/>
              <a:t> handle </a:t>
            </a:r>
            <a:r>
              <a:rPr lang="de-DE" sz="2800" b="0" spc="-160" dirty="0" err="1"/>
              <a:t>Challenges</a:t>
            </a:r>
            <a:endParaRPr lang="ru-RU" b="0" spc="-160" dirty="0"/>
          </a:p>
        </p:txBody>
      </p:sp>
      <p:pic>
        <p:nvPicPr>
          <p:cNvPr id="4" name="Grafik 3">
            <a:extLst>
              <a:ext uri="{FF2B5EF4-FFF2-40B4-BE49-F238E27FC236}">
                <a16:creationId xmlns:a16="http://schemas.microsoft.com/office/drawing/2014/main" id="{0E19CA6C-0AD3-47AC-94B5-9C6B07901B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83237" y="3103569"/>
            <a:ext cx="10155936" cy="2789948"/>
          </a:xfrm>
          <a:prstGeom prst="rect">
            <a:avLst/>
          </a:prstGeom>
        </p:spPr>
      </p:pic>
      <p:sp>
        <p:nvSpPr>
          <p:cNvPr id="7" name="Textfeld 5">
            <a:extLst>
              <a:ext uri="{FF2B5EF4-FFF2-40B4-BE49-F238E27FC236}">
                <a16:creationId xmlns:a16="http://schemas.microsoft.com/office/drawing/2014/main" id="{509176B3-744D-44A1-B3EF-15E906BE130C}"/>
              </a:ext>
            </a:extLst>
          </p:cNvPr>
          <p:cNvSpPr txBox="1">
            <a:spLocks noChangeArrowheads="1"/>
          </p:cNvSpPr>
          <p:nvPr/>
        </p:nvSpPr>
        <p:spPr bwMode="auto">
          <a:xfrm>
            <a:off x="6343446" y="5600575"/>
            <a:ext cx="13067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50000"/>
              </a:spcBef>
              <a:buClr>
                <a:srgbClr val="006582"/>
              </a:buClr>
              <a:buFont typeface="Wingdings" panose="05000000000000000000" pitchFamily="2" charset="2"/>
              <a:buChar char="l"/>
              <a:defRPr>
                <a:solidFill>
                  <a:schemeClr val="tx1"/>
                </a:solidFill>
                <a:latin typeface="Arial" panose="020B0604020202020204" pitchFamily="34" charset="0"/>
              </a:defRPr>
            </a:lvl1pPr>
            <a:lvl2pPr marL="742950" indent="-285750">
              <a:lnSpc>
                <a:spcPct val="85000"/>
              </a:lnSpc>
              <a:spcBef>
                <a:spcPct val="20000"/>
              </a:spcBef>
              <a:spcAft>
                <a:spcPct val="20000"/>
              </a:spcAft>
              <a:buClr>
                <a:srgbClr val="F49100"/>
              </a:buClr>
              <a:buSzPct val="75000"/>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49100"/>
              </a:buClr>
              <a:buSzPct val="65000"/>
              <a:buFont typeface="Wingdings" panose="05000000000000000000" pitchFamily="2" charset="2"/>
              <a:buChar char="l"/>
              <a:defRPr>
                <a:solidFill>
                  <a:schemeClr val="tx1"/>
                </a:solidFill>
                <a:latin typeface="Arial" panose="020B0604020202020204" pitchFamily="34" charset="0"/>
              </a:defRPr>
            </a:lvl3pPr>
            <a:lvl4pPr marL="1600200" indent="-228600">
              <a:spcBef>
                <a:spcPct val="20000"/>
              </a:spcBef>
              <a:buClr>
                <a:srgbClr val="FF8700"/>
              </a:buClr>
              <a:buChar char="–"/>
              <a:defRPr sz="15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nSpc>
                <a:spcPct val="100000"/>
              </a:lnSpc>
              <a:spcBef>
                <a:spcPct val="0"/>
              </a:spcBef>
              <a:buClrTx/>
              <a:buFontTx/>
              <a:buNone/>
            </a:pPr>
            <a:r>
              <a:rPr lang="de-DE" altLang="de-DE" dirty="0">
                <a:sym typeface="Wingdings" panose="05000000000000000000" pitchFamily="2" charset="2"/>
              </a:rPr>
              <a:t> </a:t>
            </a:r>
            <a:r>
              <a:rPr lang="de-DE" altLang="de-DE" dirty="0"/>
              <a:t>8 km </a:t>
            </a:r>
            <a:r>
              <a:rPr lang="de-DE" altLang="de-DE" dirty="0">
                <a:sym typeface="Wingdings" panose="05000000000000000000" pitchFamily="2" charset="2"/>
              </a:rPr>
              <a:t></a:t>
            </a:r>
            <a:endParaRPr lang="de-DE" altLang="de-DE" dirty="0"/>
          </a:p>
        </p:txBody>
      </p:sp>
      <p:sp>
        <p:nvSpPr>
          <p:cNvPr id="8" name="Textfeld 9">
            <a:extLst>
              <a:ext uri="{FF2B5EF4-FFF2-40B4-BE49-F238E27FC236}">
                <a16:creationId xmlns:a16="http://schemas.microsoft.com/office/drawing/2014/main" id="{F333B5DD-3D1C-48C6-AA07-56607053F083}"/>
              </a:ext>
            </a:extLst>
          </p:cNvPr>
          <p:cNvSpPr txBox="1">
            <a:spLocks noChangeArrowheads="1"/>
          </p:cNvSpPr>
          <p:nvPr/>
        </p:nvSpPr>
        <p:spPr bwMode="auto">
          <a:xfrm>
            <a:off x="7811600" y="3075057"/>
            <a:ext cx="162416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50000"/>
              </a:spcBef>
              <a:buClr>
                <a:srgbClr val="006582"/>
              </a:buClr>
              <a:buFont typeface="Wingdings" panose="05000000000000000000" pitchFamily="2" charset="2"/>
              <a:buChar char="l"/>
              <a:defRPr>
                <a:solidFill>
                  <a:schemeClr val="tx1"/>
                </a:solidFill>
                <a:latin typeface="Arial" panose="020B0604020202020204" pitchFamily="34" charset="0"/>
              </a:defRPr>
            </a:lvl1pPr>
            <a:lvl2pPr marL="742950" indent="-285750">
              <a:lnSpc>
                <a:spcPct val="85000"/>
              </a:lnSpc>
              <a:spcBef>
                <a:spcPct val="20000"/>
              </a:spcBef>
              <a:spcAft>
                <a:spcPct val="20000"/>
              </a:spcAft>
              <a:buClr>
                <a:srgbClr val="F49100"/>
              </a:buClr>
              <a:buSzPct val="75000"/>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49100"/>
              </a:buClr>
              <a:buSzPct val="65000"/>
              <a:buFont typeface="Wingdings" panose="05000000000000000000" pitchFamily="2" charset="2"/>
              <a:buChar char="l"/>
              <a:defRPr>
                <a:solidFill>
                  <a:schemeClr val="tx1"/>
                </a:solidFill>
                <a:latin typeface="Arial" panose="020B0604020202020204" pitchFamily="34" charset="0"/>
              </a:defRPr>
            </a:lvl3pPr>
            <a:lvl4pPr marL="1600200" indent="-228600">
              <a:spcBef>
                <a:spcPct val="20000"/>
              </a:spcBef>
              <a:buClr>
                <a:srgbClr val="FF8700"/>
              </a:buClr>
              <a:buChar char="–"/>
              <a:defRPr sz="15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lnSpc>
                <a:spcPct val="100000"/>
              </a:lnSpc>
              <a:spcBef>
                <a:spcPct val="0"/>
              </a:spcBef>
              <a:buClrTx/>
              <a:buFontTx/>
              <a:buNone/>
            </a:pPr>
            <a:r>
              <a:rPr lang="de-DE" altLang="de-DE" sz="2000" dirty="0"/>
              <a:t>Evaporation </a:t>
            </a:r>
            <a:br>
              <a:rPr lang="de-DE" altLang="de-DE" sz="2000" dirty="0"/>
            </a:br>
            <a:r>
              <a:rPr lang="de-DE" altLang="de-DE" dirty="0"/>
              <a:t>1,000 m³/h</a:t>
            </a:r>
            <a:endParaRPr lang="de-DE" altLang="de-DE" sz="2000" dirty="0"/>
          </a:p>
        </p:txBody>
      </p:sp>
      <p:sp>
        <p:nvSpPr>
          <p:cNvPr id="9" name="Textfeld 8">
            <a:extLst>
              <a:ext uri="{FF2B5EF4-FFF2-40B4-BE49-F238E27FC236}">
                <a16:creationId xmlns:a16="http://schemas.microsoft.com/office/drawing/2014/main" id="{2DA2829D-9E49-45C3-80A3-64EFB6BE416C}"/>
              </a:ext>
            </a:extLst>
          </p:cNvPr>
          <p:cNvSpPr txBox="1">
            <a:spLocks noChangeArrowheads="1"/>
          </p:cNvSpPr>
          <p:nvPr/>
        </p:nvSpPr>
        <p:spPr bwMode="auto">
          <a:xfrm>
            <a:off x="10102170" y="5461401"/>
            <a:ext cx="161454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50000"/>
              </a:spcBef>
              <a:buClr>
                <a:srgbClr val="006582"/>
              </a:buClr>
              <a:buFont typeface="Wingdings" panose="05000000000000000000" pitchFamily="2" charset="2"/>
              <a:buChar char="l"/>
              <a:defRPr>
                <a:solidFill>
                  <a:schemeClr val="tx1"/>
                </a:solidFill>
                <a:latin typeface="Arial" panose="020B0604020202020204" pitchFamily="34" charset="0"/>
              </a:defRPr>
            </a:lvl1pPr>
            <a:lvl2pPr marL="742950" indent="-285750">
              <a:lnSpc>
                <a:spcPct val="85000"/>
              </a:lnSpc>
              <a:spcBef>
                <a:spcPct val="20000"/>
              </a:spcBef>
              <a:spcAft>
                <a:spcPct val="20000"/>
              </a:spcAft>
              <a:buClr>
                <a:srgbClr val="F49100"/>
              </a:buClr>
              <a:buSzPct val="75000"/>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49100"/>
              </a:buClr>
              <a:buSzPct val="65000"/>
              <a:buFont typeface="Wingdings" panose="05000000000000000000" pitchFamily="2" charset="2"/>
              <a:buChar char="l"/>
              <a:defRPr>
                <a:solidFill>
                  <a:schemeClr val="tx1"/>
                </a:solidFill>
                <a:latin typeface="Arial" panose="020B0604020202020204" pitchFamily="34" charset="0"/>
              </a:defRPr>
            </a:lvl3pPr>
            <a:lvl4pPr marL="1600200" indent="-228600">
              <a:spcBef>
                <a:spcPct val="20000"/>
              </a:spcBef>
              <a:buClr>
                <a:srgbClr val="FF8700"/>
              </a:buClr>
              <a:buChar char="–"/>
              <a:defRPr sz="15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lnSpc>
                <a:spcPct val="100000"/>
              </a:lnSpc>
              <a:spcBef>
                <a:spcPct val="0"/>
              </a:spcBef>
              <a:buClrTx/>
              <a:buFontTx/>
              <a:buNone/>
            </a:pPr>
            <a:r>
              <a:rPr lang="de-DE" altLang="de-DE" dirty="0"/>
              <a:t>~ 50,000 m³/h</a:t>
            </a:r>
          </a:p>
          <a:p>
            <a:pPr algn="ctr">
              <a:lnSpc>
                <a:spcPct val="100000"/>
              </a:lnSpc>
              <a:spcBef>
                <a:spcPct val="0"/>
              </a:spcBef>
              <a:buClrTx/>
              <a:buFontTx/>
              <a:buNone/>
            </a:pPr>
            <a:r>
              <a:rPr lang="de-DE" altLang="de-DE" dirty="0"/>
              <a:t>V: 20,000 m³</a:t>
            </a:r>
          </a:p>
        </p:txBody>
      </p:sp>
      <p:pic>
        <p:nvPicPr>
          <p:cNvPr id="10" name="Grafik 2">
            <a:extLst>
              <a:ext uri="{FF2B5EF4-FFF2-40B4-BE49-F238E27FC236}">
                <a16:creationId xmlns:a16="http://schemas.microsoft.com/office/drawing/2014/main" id="{3DFA98BF-C5CC-4646-AEBA-B2B54FA8AB5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9512766" y="1859905"/>
            <a:ext cx="1821811" cy="2487327"/>
          </a:xfrm>
          <a:prstGeom prst="roundRect">
            <a:avLst>
              <a:gd name="adj" fmla="val 8594"/>
            </a:avLst>
          </a:prstGeom>
          <a:solidFill>
            <a:srgbClr val="FFFFFF">
              <a:shade val="85000"/>
            </a:srgbClr>
          </a:solidFill>
          <a:ln>
            <a:noFill/>
          </a:ln>
          <a:effectLst/>
          <a:extLst>
            <a:ext uri="{91240B29-F687-4F45-9708-019B960494DF}">
              <a14:hiddenLine xmlns:a14="http://schemas.microsoft.com/office/drawing/2010/main" w="9525">
                <a:solidFill>
                  <a:srgbClr val="000000"/>
                </a:solidFill>
                <a:miter lim="800000"/>
                <a:headEnd/>
                <a:tailEnd/>
              </a14:hiddenLine>
            </a:ext>
          </a:extLst>
        </p:spPr>
      </p:pic>
      <p:pic>
        <p:nvPicPr>
          <p:cNvPr id="5" name="Grafik 4">
            <a:extLst>
              <a:ext uri="{FF2B5EF4-FFF2-40B4-BE49-F238E27FC236}">
                <a16:creationId xmlns:a16="http://schemas.microsoft.com/office/drawing/2014/main" id="{8389F4CB-C0CD-4368-A17E-FF9744D5329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flipV="1">
            <a:off x="5538177" y="1875868"/>
            <a:ext cx="2191761" cy="1878426"/>
          </a:xfrm>
          <a:prstGeom prst="roundRect">
            <a:avLst>
              <a:gd name="adj" fmla="val 8594"/>
            </a:avLst>
          </a:prstGeom>
          <a:solidFill>
            <a:srgbClr val="FFFFFF">
              <a:shade val="85000"/>
            </a:srgbClr>
          </a:solidFill>
          <a:ln>
            <a:noFill/>
          </a:ln>
          <a:effectLst/>
        </p:spPr>
      </p:pic>
      <p:sp>
        <p:nvSpPr>
          <p:cNvPr id="11" name="Rechteck 10">
            <a:extLst>
              <a:ext uri="{FF2B5EF4-FFF2-40B4-BE49-F238E27FC236}">
                <a16:creationId xmlns:a16="http://schemas.microsoft.com/office/drawing/2014/main" id="{A04844FD-68EC-4D87-A0D9-C16FB49C8299}"/>
              </a:ext>
            </a:extLst>
          </p:cNvPr>
          <p:cNvSpPr/>
          <p:nvPr/>
        </p:nvSpPr>
        <p:spPr>
          <a:xfrm>
            <a:off x="530550" y="1907140"/>
            <a:ext cx="4368889" cy="1384995"/>
          </a:xfrm>
          <a:prstGeom prst="rect">
            <a:avLst/>
          </a:prstGeom>
        </p:spPr>
        <p:txBody>
          <a:bodyPr wrap="square">
            <a:spAutoFit/>
          </a:bodyPr>
          <a:lstStyle/>
          <a:p>
            <a:pPr>
              <a:spcAft>
                <a:spcPts val="1200"/>
              </a:spcAft>
              <a:defRPr/>
            </a:pPr>
            <a:r>
              <a:rPr lang="en-US" sz="2800" b="1" dirty="0">
                <a:latin typeface="Arial" panose="020B0604020202020204" pitchFamily="34" charset="0"/>
                <a:cs typeface="Arial" panose="020B0604020202020204" pitchFamily="34" charset="0"/>
              </a:rPr>
              <a:t>sustainable solution: </a:t>
            </a: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sym typeface="Wingdings" panose="05000000000000000000" pitchFamily="2" charset="2"/>
              </a:rPr>
              <a:t> Installation of suitable</a:t>
            </a:r>
            <a:br>
              <a:rPr lang="en-US" sz="2800" dirty="0">
                <a:latin typeface="Arial" panose="020B0604020202020204" pitchFamily="34" charset="0"/>
                <a:cs typeface="Arial" panose="020B0604020202020204" pitchFamily="34" charset="0"/>
                <a:sym typeface="Wingdings" panose="05000000000000000000" pitchFamily="2" charset="2"/>
              </a:rPr>
            </a:br>
            <a:r>
              <a:rPr lang="en-US" sz="2800" dirty="0">
                <a:latin typeface="Arial" panose="020B0604020202020204" pitchFamily="34" charset="0"/>
                <a:cs typeface="Arial" panose="020B0604020202020204" pitchFamily="34" charset="0"/>
                <a:sym typeface="Wingdings" panose="05000000000000000000" pitchFamily="2" charset="2"/>
              </a:rPr>
              <a:t>       catalyst module</a:t>
            </a:r>
            <a:endParaRPr lang="en-US" sz="2400" dirty="0">
              <a:latin typeface="Arial" panose="020B0604020202020204" pitchFamily="34" charset="0"/>
              <a:cs typeface="Arial" panose="020B0604020202020204" pitchFamily="34" charset="0"/>
            </a:endParaRPr>
          </a:p>
        </p:txBody>
      </p:sp>
      <p:sp>
        <p:nvSpPr>
          <p:cNvPr id="14" name="Rechteck: abgerundete Ecken 13">
            <a:extLst>
              <a:ext uri="{FF2B5EF4-FFF2-40B4-BE49-F238E27FC236}">
                <a16:creationId xmlns:a16="http://schemas.microsoft.com/office/drawing/2014/main" id="{922A0D54-6693-4275-89B4-37CDC06EC94A}"/>
              </a:ext>
            </a:extLst>
          </p:cNvPr>
          <p:cNvSpPr/>
          <p:nvPr/>
        </p:nvSpPr>
        <p:spPr>
          <a:xfrm>
            <a:off x="530551" y="1971713"/>
            <a:ext cx="4368888" cy="1384995"/>
          </a:xfrm>
          <a:prstGeom prst="roundRect">
            <a:avLst>
              <a:gd name="adj" fmla="val 3944"/>
            </a:avLst>
          </a:prstGeom>
          <a:noFill/>
          <a:ln w="539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Pfeil: nach rechts 1">
            <a:extLst>
              <a:ext uri="{FF2B5EF4-FFF2-40B4-BE49-F238E27FC236}">
                <a16:creationId xmlns:a16="http://schemas.microsoft.com/office/drawing/2014/main" id="{A08E4DD5-E11B-48C1-AF6C-2866BF01984D}"/>
              </a:ext>
            </a:extLst>
          </p:cNvPr>
          <p:cNvSpPr/>
          <p:nvPr/>
        </p:nvSpPr>
        <p:spPr>
          <a:xfrm>
            <a:off x="4899439" y="2162747"/>
            <a:ext cx="557076" cy="940821"/>
          </a:xfrm>
          <a:prstGeom prst="rightArrow">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Textfeld 9">
            <a:extLst>
              <a:ext uri="{FF2B5EF4-FFF2-40B4-BE49-F238E27FC236}">
                <a16:creationId xmlns:a16="http://schemas.microsoft.com/office/drawing/2014/main" id="{AFE9D67F-4B52-BE84-E324-3A78D137DDFE}"/>
              </a:ext>
            </a:extLst>
          </p:cNvPr>
          <p:cNvSpPr txBox="1">
            <a:spLocks noChangeArrowheads="1"/>
          </p:cNvSpPr>
          <p:nvPr/>
        </p:nvSpPr>
        <p:spPr bwMode="auto">
          <a:xfrm>
            <a:off x="2614382" y="5323517"/>
            <a:ext cx="1287532"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50000"/>
              </a:spcBef>
              <a:buClr>
                <a:srgbClr val="006582"/>
              </a:buClr>
              <a:buFont typeface="Wingdings" panose="05000000000000000000" pitchFamily="2" charset="2"/>
              <a:buChar char="l"/>
              <a:defRPr>
                <a:solidFill>
                  <a:schemeClr val="tx1"/>
                </a:solidFill>
                <a:latin typeface="Arial" panose="020B0604020202020204" pitchFamily="34" charset="0"/>
              </a:defRPr>
            </a:lvl1pPr>
            <a:lvl2pPr marL="742950" indent="-285750">
              <a:lnSpc>
                <a:spcPct val="85000"/>
              </a:lnSpc>
              <a:spcBef>
                <a:spcPct val="20000"/>
              </a:spcBef>
              <a:spcAft>
                <a:spcPct val="20000"/>
              </a:spcAft>
              <a:buClr>
                <a:srgbClr val="F49100"/>
              </a:buClr>
              <a:buSzPct val="75000"/>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49100"/>
              </a:buClr>
              <a:buSzPct val="65000"/>
              <a:buFont typeface="Wingdings" panose="05000000000000000000" pitchFamily="2" charset="2"/>
              <a:buChar char="l"/>
              <a:defRPr>
                <a:solidFill>
                  <a:schemeClr val="tx1"/>
                </a:solidFill>
                <a:latin typeface="Arial" panose="020B0604020202020204" pitchFamily="34" charset="0"/>
              </a:defRPr>
            </a:lvl3pPr>
            <a:lvl4pPr marL="1600200" indent="-228600">
              <a:spcBef>
                <a:spcPct val="20000"/>
              </a:spcBef>
              <a:buClr>
                <a:srgbClr val="FF8700"/>
              </a:buClr>
              <a:buChar char="–"/>
              <a:defRPr sz="15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lgn="ctr">
              <a:lnSpc>
                <a:spcPct val="100000"/>
              </a:lnSpc>
              <a:spcBef>
                <a:spcPct val="0"/>
              </a:spcBef>
              <a:buClrTx/>
              <a:buFontTx/>
              <a:buNone/>
            </a:pPr>
            <a:r>
              <a:rPr lang="de-DE" altLang="de-DE" sz="2000" dirty="0"/>
              <a:t>Make-up</a:t>
            </a:r>
            <a:br>
              <a:rPr lang="de-DE" altLang="de-DE" sz="2000" dirty="0"/>
            </a:br>
            <a:r>
              <a:rPr lang="de-DE" altLang="de-DE" dirty="0"/>
              <a:t>1,500 m³/h</a:t>
            </a:r>
            <a:endParaRPr lang="de-DE" altLang="de-DE" sz="2000" dirty="0"/>
          </a:p>
        </p:txBody>
      </p:sp>
    </p:spTree>
    <p:extLst>
      <p:ext uri="{BB962C8B-B14F-4D97-AF65-F5344CB8AC3E}">
        <p14:creationId xmlns:p14="http://schemas.microsoft.com/office/powerpoint/2010/main" val="1696908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8FE92E0-21AD-4EF3-5F03-03E40C0C8730}"/>
              </a:ext>
            </a:extLst>
          </p:cNvPr>
          <p:cNvSpPr>
            <a:spLocks noGrp="1"/>
          </p:cNvSpPr>
          <p:nvPr>
            <p:ph type="title"/>
          </p:nvPr>
        </p:nvSpPr>
        <p:spPr/>
        <p:txBody>
          <a:bodyPr/>
          <a:lstStyle/>
          <a:p>
            <a:r>
              <a:rPr lang="de-DE" dirty="0" err="1"/>
              <a:t>Active</a:t>
            </a:r>
            <a:r>
              <a:rPr lang="de-DE" dirty="0"/>
              <a:t> </a:t>
            </a:r>
            <a:r>
              <a:rPr lang="de-DE" dirty="0" err="1"/>
              <a:t>carbon</a:t>
            </a:r>
            <a:endParaRPr lang="de-DE" dirty="0"/>
          </a:p>
        </p:txBody>
      </p:sp>
      <p:pic>
        <p:nvPicPr>
          <p:cNvPr id="4" name="Picture 10" descr="Bild6 Ph2">
            <a:extLst>
              <a:ext uri="{FF2B5EF4-FFF2-40B4-BE49-F238E27FC236}">
                <a16:creationId xmlns:a16="http://schemas.microsoft.com/office/drawing/2014/main" id="{0217F9ED-D11E-4BC1-7E45-B54A1BACB39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202" r="429"/>
          <a:stretch/>
        </p:blipFill>
        <p:spPr bwMode="auto">
          <a:xfrm>
            <a:off x="1216328" y="2231534"/>
            <a:ext cx="4341174" cy="338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Bild2 HF">
            <a:extLst>
              <a:ext uri="{FF2B5EF4-FFF2-40B4-BE49-F238E27FC236}">
                <a16:creationId xmlns:a16="http://schemas.microsoft.com/office/drawing/2014/main" id="{39BFBB42-634D-D7C4-F5A3-81DFD01264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4" r="-1664"/>
          <a:stretch/>
        </p:blipFill>
        <p:spPr bwMode="auto">
          <a:xfrm>
            <a:off x="7142675" y="2231533"/>
            <a:ext cx="4404362" cy="3383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6">
            <a:extLst>
              <a:ext uri="{FF2B5EF4-FFF2-40B4-BE49-F238E27FC236}">
                <a16:creationId xmlns:a16="http://schemas.microsoft.com/office/drawing/2014/main" id="{F6C2C513-A4F3-0A2F-0459-F96A83DADF50}"/>
              </a:ext>
            </a:extLst>
          </p:cNvPr>
          <p:cNvSpPr/>
          <p:nvPr/>
        </p:nvSpPr>
        <p:spPr>
          <a:xfrm>
            <a:off x="7059283" y="1772662"/>
            <a:ext cx="4341174" cy="461665"/>
          </a:xfrm>
          <a:prstGeom prst="rect">
            <a:avLst/>
          </a:prstGeom>
        </p:spPr>
        <p:txBody>
          <a:bodyPr wrap="square">
            <a:spAutoFit/>
          </a:bodyPr>
          <a:lstStyle/>
          <a:p>
            <a:pPr algn="ctr"/>
            <a:r>
              <a:rPr lang="es-ES" sz="2400" b="1" i="1" dirty="0" err="1"/>
              <a:t>With</a:t>
            </a:r>
            <a:r>
              <a:rPr lang="es-ES" sz="2400" b="1" i="1" dirty="0"/>
              <a:t> </a:t>
            </a:r>
            <a:r>
              <a:rPr lang="es-ES" sz="2400" b="1" i="1" dirty="0" err="1"/>
              <a:t>catalytic</a:t>
            </a:r>
            <a:r>
              <a:rPr lang="es-ES" sz="2400" b="1" i="1" dirty="0"/>
              <a:t> </a:t>
            </a:r>
            <a:r>
              <a:rPr lang="es-ES" sz="2400" b="1" i="1" dirty="0" err="1"/>
              <a:t>water</a:t>
            </a:r>
            <a:r>
              <a:rPr lang="es-ES" sz="2400" b="1" i="1" dirty="0"/>
              <a:t> </a:t>
            </a:r>
            <a:r>
              <a:rPr lang="es-ES" sz="2400" b="1" i="1" dirty="0" err="1"/>
              <a:t>treatment</a:t>
            </a:r>
            <a:endParaRPr lang="en-US" sz="2400" dirty="0"/>
          </a:p>
        </p:txBody>
      </p:sp>
      <p:sp>
        <p:nvSpPr>
          <p:cNvPr id="8" name="Rectangle 26">
            <a:extLst>
              <a:ext uri="{FF2B5EF4-FFF2-40B4-BE49-F238E27FC236}">
                <a16:creationId xmlns:a16="http://schemas.microsoft.com/office/drawing/2014/main" id="{2E017293-A586-2EC0-0BD7-B110D576C517}"/>
              </a:ext>
            </a:extLst>
          </p:cNvPr>
          <p:cNvSpPr/>
          <p:nvPr/>
        </p:nvSpPr>
        <p:spPr>
          <a:xfrm>
            <a:off x="1216328" y="1769869"/>
            <a:ext cx="4341174" cy="461665"/>
          </a:xfrm>
          <a:prstGeom prst="rect">
            <a:avLst/>
          </a:prstGeom>
        </p:spPr>
        <p:txBody>
          <a:bodyPr wrap="square">
            <a:spAutoFit/>
          </a:bodyPr>
          <a:lstStyle/>
          <a:p>
            <a:pPr algn="ctr"/>
            <a:r>
              <a:rPr lang="es-ES" sz="2400" b="1" i="1" dirty="0" err="1"/>
              <a:t>Conventional</a:t>
            </a:r>
            <a:r>
              <a:rPr lang="es-ES" sz="2400" b="1" i="1" dirty="0"/>
              <a:t> </a:t>
            </a:r>
            <a:r>
              <a:rPr lang="es-ES" sz="2400" b="1" i="1" dirty="0" err="1"/>
              <a:t>operational</a:t>
            </a:r>
            <a:r>
              <a:rPr lang="es-ES" sz="2400" b="1" i="1" dirty="0"/>
              <a:t> </a:t>
            </a:r>
            <a:r>
              <a:rPr lang="es-ES" sz="2400" b="1" i="1" dirty="0" err="1"/>
              <a:t>mode</a:t>
            </a:r>
            <a:endParaRPr lang="en-US" sz="2400" dirty="0"/>
          </a:p>
        </p:txBody>
      </p:sp>
      <p:sp>
        <p:nvSpPr>
          <p:cNvPr id="9" name="Rectangle 26">
            <a:extLst>
              <a:ext uri="{FF2B5EF4-FFF2-40B4-BE49-F238E27FC236}">
                <a16:creationId xmlns:a16="http://schemas.microsoft.com/office/drawing/2014/main" id="{CAA3F7EB-A2EE-7188-A515-9337DA9E2932}"/>
              </a:ext>
            </a:extLst>
          </p:cNvPr>
          <p:cNvSpPr/>
          <p:nvPr/>
        </p:nvSpPr>
        <p:spPr>
          <a:xfrm>
            <a:off x="1061835" y="5539529"/>
            <a:ext cx="4849351" cy="461665"/>
          </a:xfrm>
          <a:prstGeom prst="rect">
            <a:avLst/>
          </a:prstGeom>
        </p:spPr>
        <p:txBody>
          <a:bodyPr wrap="square">
            <a:spAutoFit/>
          </a:bodyPr>
          <a:lstStyle/>
          <a:p>
            <a:pPr algn="ctr"/>
            <a:r>
              <a:rPr lang="es-ES" sz="2400" i="1" dirty="0" err="1"/>
              <a:t>Various</a:t>
            </a:r>
            <a:r>
              <a:rPr lang="es-ES" sz="2400" i="1" dirty="0"/>
              <a:t> </a:t>
            </a:r>
            <a:r>
              <a:rPr lang="es-ES" sz="2400" i="1" dirty="0" err="1"/>
              <a:t>organic</a:t>
            </a:r>
            <a:r>
              <a:rPr lang="es-ES" sz="2400" i="1" dirty="0"/>
              <a:t> &amp; </a:t>
            </a:r>
            <a:r>
              <a:rPr lang="es-ES" sz="2400" i="1" dirty="0" err="1"/>
              <a:t>inorganic</a:t>
            </a:r>
            <a:r>
              <a:rPr lang="es-ES" sz="2400" i="1" dirty="0"/>
              <a:t> </a:t>
            </a:r>
            <a:r>
              <a:rPr lang="es-ES" sz="2400" i="1" dirty="0" err="1"/>
              <a:t>deposits</a:t>
            </a:r>
            <a:endParaRPr lang="en-US" sz="2400" dirty="0"/>
          </a:p>
        </p:txBody>
      </p:sp>
      <p:sp>
        <p:nvSpPr>
          <p:cNvPr id="10" name="Rectangle 26">
            <a:extLst>
              <a:ext uri="{FF2B5EF4-FFF2-40B4-BE49-F238E27FC236}">
                <a16:creationId xmlns:a16="http://schemas.microsoft.com/office/drawing/2014/main" id="{93E75439-0C19-0FC6-4086-DAFF4EF3F3F8}"/>
              </a:ext>
            </a:extLst>
          </p:cNvPr>
          <p:cNvSpPr/>
          <p:nvPr/>
        </p:nvSpPr>
        <p:spPr>
          <a:xfrm>
            <a:off x="7142675" y="5539528"/>
            <a:ext cx="4341174" cy="461665"/>
          </a:xfrm>
          <a:prstGeom prst="rect">
            <a:avLst/>
          </a:prstGeom>
        </p:spPr>
        <p:txBody>
          <a:bodyPr wrap="square">
            <a:spAutoFit/>
          </a:bodyPr>
          <a:lstStyle/>
          <a:p>
            <a:pPr algn="ctr"/>
            <a:r>
              <a:rPr lang="es-ES" sz="2400" i="1" dirty="0" err="1"/>
              <a:t>Some</a:t>
            </a:r>
            <a:r>
              <a:rPr lang="es-ES" sz="2400" i="1" dirty="0"/>
              <a:t> </a:t>
            </a:r>
            <a:r>
              <a:rPr lang="es-ES" sz="2400" i="1" dirty="0" err="1"/>
              <a:t>inorganic</a:t>
            </a:r>
            <a:r>
              <a:rPr lang="es-ES" sz="2400" i="1" dirty="0"/>
              <a:t> </a:t>
            </a:r>
            <a:r>
              <a:rPr lang="es-ES" sz="2400" i="1" dirty="0" err="1"/>
              <a:t>deposits</a:t>
            </a:r>
            <a:endParaRPr lang="en-US" sz="2400" dirty="0"/>
          </a:p>
        </p:txBody>
      </p:sp>
    </p:spTree>
    <p:extLst>
      <p:ext uri="{BB962C8B-B14F-4D97-AF65-F5344CB8AC3E}">
        <p14:creationId xmlns:p14="http://schemas.microsoft.com/office/powerpoint/2010/main" val="19765410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
            <a:extLst>
              <a:ext uri="{FF2B5EF4-FFF2-40B4-BE49-F238E27FC236}">
                <a16:creationId xmlns:a16="http://schemas.microsoft.com/office/drawing/2014/main" id="{BCB8557F-1279-4B99-9A20-AC82E91C2037}"/>
              </a:ext>
            </a:extLst>
          </p:cNvPr>
          <p:cNvSpPr>
            <a:spLocks noGrp="1"/>
          </p:cNvSpPr>
          <p:nvPr>
            <p:ph type="title"/>
          </p:nvPr>
        </p:nvSpPr>
        <p:spPr>
          <a:xfrm>
            <a:off x="530551" y="365125"/>
            <a:ext cx="9537473" cy="1325563"/>
          </a:xfrm>
        </p:spPr>
        <p:txBody>
          <a:bodyPr/>
          <a:lstStyle/>
          <a:p>
            <a:r>
              <a:rPr lang="de-DE" dirty="0"/>
              <a:t>Water Supply </a:t>
            </a:r>
            <a:r>
              <a:rPr lang="de-DE" sz="2800" b="0" spc="-160" dirty="0"/>
              <a:t>– </a:t>
            </a:r>
            <a:r>
              <a:rPr lang="de-DE" sz="2800" b="0" spc="-160" dirty="0" err="1"/>
              <a:t>How</a:t>
            </a:r>
            <a:r>
              <a:rPr lang="de-DE" sz="2800" b="0" spc="-160" dirty="0"/>
              <a:t> </a:t>
            </a:r>
            <a:r>
              <a:rPr lang="de-DE" sz="2800" b="0" spc="-160" dirty="0" err="1"/>
              <a:t>to</a:t>
            </a:r>
            <a:r>
              <a:rPr lang="de-DE" sz="2800" b="0" spc="-160" dirty="0"/>
              <a:t> handle </a:t>
            </a:r>
            <a:r>
              <a:rPr lang="de-DE" sz="2800" b="0" spc="-160" dirty="0" err="1"/>
              <a:t>Challenges</a:t>
            </a:r>
            <a:endParaRPr lang="ru-RU" b="0" spc="-160" dirty="0"/>
          </a:p>
        </p:txBody>
      </p:sp>
      <p:sp>
        <p:nvSpPr>
          <p:cNvPr id="11" name="Textfeld 10">
            <a:extLst>
              <a:ext uri="{FF2B5EF4-FFF2-40B4-BE49-F238E27FC236}">
                <a16:creationId xmlns:a16="http://schemas.microsoft.com/office/drawing/2014/main" id="{98E8EFD5-DEDB-4A8C-80BC-897A6AD12401}"/>
              </a:ext>
            </a:extLst>
          </p:cNvPr>
          <p:cNvSpPr txBox="1"/>
          <p:nvPr/>
        </p:nvSpPr>
        <p:spPr>
          <a:xfrm>
            <a:off x="1634602" y="1886117"/>
            <a:ext cx="8335936" cy="3385542"/>
          </a:xfrm>
          <a:prstGeom prst="rect">
            <a:avLst/>
          </a:prstGeom>
          <a:solidFill>
            <a:schemeClr val="bg1"/>
          </a:solidFill>
        </p:spPr>
        <p:txBody>
          <a:bodyPr wrap="none" rtlCol="0">
            <a:spAutoFit/>
          </a:bodyPr>
          <a:lstStyle/>
          <a:p>
            <a:pPr marL="285750" indent="-285750">
              <a:spcBef>
                <a:spcPts val="1200"/>
              </a:spcBef>
              <a:buFont typeface="Wingdings" panose="05000000000000000000" pitchFamily="2" charset="2"/>
              <a:buChar char="ü"/>
            </a:pPr>
            <a:r>
              <a:rPr lang="de-DE" sz="2400" b="1" dirty="0" err="1">
                <a:latin typeface="Arial" panose="020B0604020202020204" pitchFamily="34" charset="0"/>
                <a:cs typeface="Arial" panose="020B0604020202020204" pitchFamily="34" charset="0"/>
              </a:rPr>
              <a:t>Removing</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deposits</a:t>
            </a:r>
            <a:endParaRPr lang="de-DE" sz="2400" dirty="0">
              <a:latin typeface="Arial" panose="020B0604020202020204" pitchFamily="34" charset="0"/>
              <a:cs typeface="Arial" panose="020B0604020202020204" pitchFamily="34" charset="0"/>
            </a:endParaRPr>
          </a:p>
          <a:p>
            <a:pPr marL="742950" lvl="1" indent="-285750">
              <a:spcBef>
                <a:spcPts val="1200"/>
              </a:spcBef>
              <a:buFont typeface="Wingdings" panose="05000000000000000000" pitchFamily="2" charset="2"/>
              <a:buChar char="ü"/>
            </a:pPr>
            <a:r>
              <a:rPr lang="de-DE" sz="2400" b="1" dirty="0" err="1">
                <a:latin typeface="Arial" panose="020B0604020202020204" pitchFamily="34" charset="0"/>
                <a:cs typeface="Arial" panose="020B0604020202020204" pitchFamily="34" charset="0"/>
              </a:rPr>
              <a:t>Minimizing</a:t>
            </a:r>
            <a:r>
              <a:rPr lang="de-DE" sz="2400" b="1"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turbidity</a:t>
            </a:r>
            <a:endParaRPr lang="de-DE" sz="2400" dirty="0">
              <a:latin typeface="Arial" panose="020B0604020202020204" pitchFamily="34" charset="0"/>
              <a:cs typeface="Arial" panose="020B0604020202020204" pitchFamily="34" charset="0"/>
            </a:endParaRPr>
          </a:p>
          <a:p>
            <a:pPr marL="1200150" lvl="2" indent="-285750">
              <a:spcBef>
                <a:spcPts val="1200"/>
              </a:spcBef>
              <a:buFont typeface="Wingdings" panose="05000000000000000000" pitchFamily="2" charset="2"/>
              <a:buChar char="ü"/>
            </a:pPr>
            <a:r>
              <a:rPr lang="de-DE" sz="2400" b="1" dirty="0" err="1">
                <a:latin typeface="Arial" panose="020B0604020202020204" pitchFamily="34" charset="0"/>
                <a:cs typeface="Arial" panose="020B0604020202020204" pitchFamily="34" charset="0"/>
              </a:rPr>
              <a:t>No</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microbiological</a:t>
            </a:r>
            <a:r>
              <a:rPr lang="de-DE" sz="2400" dirty="0">
                <a:latin typeface="Arial" panose="020B0604020202020204" pitchFamily="34" charset="0"/>
                <a:cs typeface="Arial" panose="020B0604020202020204" pitchFamily="34" charset="0"/>
              </a:rPr>
              <a:t> </a:t>
            </a:r>
            <a:r>
              <a:rPr lang="de-DE" sz="2400" b="1" dirty="0" err="1">
                <a:latin typeface="Arial" panose="020B0604020202020204" pitchFamily="34" charset="0"/>
                <a:cs typeface="Arial" panose="020B0604020202020204" pitchFamily="34" charset="0"/>
              </a:rPr>
              <a:t>troubles</a:t>
            </a:r>
            <a:r>
              <a:rPr lang="de-DE" sz="2400" dirty="0">
                <a:latin typeface="Arial" panose="020B0604020202020204" pitchFamily="34" charset="0"/>
                <a:cs typeface="Arial" panose="020B0604020202020204" pitchFamily="34" charset="0"/>
              </a:rPr>
              <a:t> </a:t>
            </a:r>
            <a:r>
              <a:rPr lang="de-DE" dirty="0">
                <a:latin typeface="Arial" panose="020B0604020202020204" pitchFamily="34" charset="0"/>
                <a:cs typeface="Arial" panose="020B0604020202020204" pitchFamily="34" charset="0"/>
              </a:rPr>
              <a:t>(Legionella &lt; 10 CFU/100 ml)</a:t>
            </a:r>
          </a:p>
          <a:p>
            <a:pPr marL="2114550" lvl="4" indent="-285750">
              <a:spcBef>
                <a:spcPts val="1200"/>
              </a:spcBef>
              <a:buFont typeface="Wingdings" panose="05000000000000000000" pitchFamily="2" charset="2"/>
              <a:buChar char="ü"/>
            </a:pPr>
            <a:r>
              <a:rPr lang="de-DE" sz="2400" b="1" dirty="0" err="1">
                <a:latin typeface="Arial" panose="020B0604020202020204" pitchFamily="34" charset="0"/>
                <a:cs typeface="Arial" panose="020B0604020202020204" pitchFamily="34" charset="0"/>
              </a:rPr>
              <a:t>Biocide</a:t>
            </a:r>
            <a:r>
              <a:rPr lang="de-DE" sz="2400" b="1" dirty="0">
                <a:latin typeface="Arial" panose="020B0604020202020204" pitchFamily="34" charset="0"/>
                <a:cs typeface="Arial" panose="020B0604020202020204" pitchFamily="34" charset="0"/>
              </a:rPr>
              <a:t> </a:t>
            </a:r>
            <a:r>
              <a:rPr lang="de-DE" sz="2400" b="1" dirty="0" err="1">
                <a:latin typeface="Arial" panose="020B0604020202020204" pitchFamily="34" charset="0"/>
                <a:cs typeface="Arial" panose="020B0604020202020204" pitchFamily="34" charset="0"/>
              </a:rPr>
              <a:t>free</a:t>
            </a:r>
            <a:r>
              <a:rPr lang="de-DE" sz="2400" b="1"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operation</a:t>
            </a:r>
            <a:endParaRPr lang="de-DE" sz="2400" dirty="0">
              <a:latin typeface="Arial" panose="020B0604020202020204" pitchFamily="34" charset="0"/>
              <a:cs typeface="Arial" panose="020B0604020202020204" pitchFamily="34" charset="0"/>
            </a:endParaRPr>
          </a:p>
          <a:p>
            <a:pPr marL="2571750" lvl="5" indent="-285750">
              <a:spcBef>
                <a:spcPts val="1200"/>
              </a:spcBef>
              <a:buFont typeface="Wingdings" panose="05000000000000000000" pitchFamily="2" charset="2"/>
              <a:buChar char="ü"/>
            </a:pPr>
            <a:r>
              <a:rPr lang="de-DE" sz="2400" dirty="0">
                <a:latin typeface="Arial" panose="020B0604020202020204" pitchFamily="34" charset="0"/>
                <a:cs typeface="Arial" panose="020B0604020202020204" pitchFamily="34" charset="0"/>
              </a:rPr>
              <a:t>Use </a:t>
            </a:r>
            <a:r>
              <a:rPr lang="de-DE" sz="2400" dirty="0" err="1">
                <a:latin typeface="Arial" panose="020B0604020202020204" pitchFamily="34" charset="0"/>
                <a:cs typeface="Arial" panose="020B0604020202020204" pitchFamily="34" charset="0"/>
              </a:rPr>
              <a:t>of</a:t>
            </a:r>
            <a:r>
              <a:rPr lang="de-DE" sz="2400" dirty="0">
                <a:latin typeface="Arial" panose="020B0604020202020204" pitchFamily="34" charset="0"/>
                <a:cs typeface="Arial" panose="020B0604020202020204" pitchFamily="34" charset="0"/>
              </a:rPr>
              <a:t> </a:t>
            </a:r>
            <a:r>
              <a:rPr lang="de-DE" sz="2400" b="1" dirty="0" err="1">
                <a:latin typeface="Arial" panose="020B0604020202020204" pitchFamily="34" charset="0"/>
                <a:cs typeface="Arial" panose="020B0604020202020204" pitchFamily="34" charset="0"/>
              </a:rPr>
              <a:t>blow</a:t>
            </a:r>
            <a:r>
              <a:rPr lang="de-DE" sz="2400" b="1" dirty="0">
                <a:latin typeface="Arial" panose="020B0604020202020204" pitchFamily="34" charset="0"/>
                <a:cs typeface="Arial" panose="020B0604020202020204" pitchFamily="34" charset="0"/>
              </a:rPr>
              <a:t> down </a:t>
            </a:r>
            <a:r>
              <a:rPr lang="de-DE" sz="2400" b="1" dirty="0" err="1">
                <a:latin typeface="Arial" panose="020B0604020202020204" pitchFamily="34" charset="0"/>
                <a:cs typeface="Arial" panose="020B0604020202020204" pitchFamily="34" charset="0"/>
              </a:rPr>
              <a:t>as</a:t>
            </a:r>
            <a:r>
              <a:rPr lang="de-DE" sz="2400" b="1" dirty="0">
                <a:latin typeface="Arial" panose="020B0604020202020204" pitchFamily="34" charset="0"/>
                <a:cs typeface="Arial" panose="020B0604020202020204" pitchFamily="34" charset="0"/>
              </a:rPr>
              <a:t> a </a:t>
            </a:r>
            <a:r>
              <a:rPr lang="de-DE" sz="2400" b="1" dirty="0" err="1">
                <a:latin typeface="Arial" panose="020B0604020202020204" pitchFamily="34" charset="0"/>
                <a:cs typeface="Arial" panose="020B0604020202020204" pitchFamily="34" charset="0"/>
              </a:rPr>
              <a:t>heat</a:t>
            </a:r>
            <a:r>
              <a:rPr lang="de-DE" sz="2400" b="1" dirty="0">
                <a:latin typeface="Arial" panose="020B0604020202020204" pitchFamily="34" charset="0"/>
                <a:cs typeface="Arial" panose="020B0604020202020204" pitchFamily="34" charset="0"/>
              </a:rPr>
              <a:t> source </a:t>
            </a:r>
            <a:br>
              <a:rPr lang="de-DE" sz="2400" b="1" dirty="0">
                <a:latin typeface="Arial" panose="020B0604020202020204" pitchFamily="34" charset="0"/>
                <a:cs typeface="Arial" panose="020B0604020202020204" pitchFamily="34" charset="0"/>
              </a:rPr>
            </a:b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fertilizer</a:t>
            </a:r>
            <a:r>
              <a:rPr lang="de-DE" sz="2400" dirty="0">
                <a:latin typeface="Arial" panose="020B0604020202020204" pitchFamily="34" charset="0"/>
                <a:cs typeface="Arial" panose="020B0604020202020204" pitchFamily="34" charset="0"/>
              </a:rPr>
              <a:t> </a:t>
            </a:r>
            <a:r>
              <a:rPr lang="de-DE" sz="2400" dirty="0" err="1">
                <a:latin typeface="Arial" panose="020B0604020202020204" pitchFamily="34" charset="0"/>
                <a:cs typeface="Arial" panose="020B0604020202020204" pitchFamily="34" charset="0"/>
              </a:rPr>
              <a:t>industry</a:t>
            </a:r>
            <a:r>
              <a:rPr lang="de-DE" sz="2400" dirty="0">
                <a:latin typeface="Arial" panose="020B0604020202020204" pitchFamily="34" charset="0"/>
                <a:cs typeface="Arial" panose="020B0604020202020204" pitchFamily="34" charset="0"/>
              </a:rPr>
              <a:t>)</a:t>
            </a:r>
          </a:p>
          <a:p>
            <a:pPr>
              <a:spcBef>
                <a:spcPts val="1200"/>
              </a:spcBef>
            </a:pPr>
            <a:r>
              <a:rPr lang="de-DE" sz="2000" dirty="0">
                <a:latin typeface="Arial Black" panose="020B0A04020102020204" pitchFamily="34" charset="0"/>
              </a:rPr>
              <a:t>            </a:t>
            </a:r>
          </a:p>
        </p:txBody>
      </p:sp>
      <p:pic>
        <p:nvPicPr>
          <p:cNvPr id="14" name="Grafik 3">
            <a:extLst>
              <a:ext uri="{FF2B5EF4-FFF2-40B4-BE49-F238E27FC236}">
                <a16:creationId xmlns:a16="http://schemas.microsoft.com/office/drawing/2014/main" id="{90A27269-326A-4BAF-AB55-F4FF0A9F4CDB}"/>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373146" y="5131559"/>
            <a:ext cx="2566987" cy="85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rafik 11">
            <a:extLst>
              <a:ext uri="{FF2B5EF4-FFF2-40B4-BE49-F238E27FC236}">
                <a16:creationId xmlns:a16="http://schemas.microsoft.com/office/drawing/2014/main" id="{50F3B11A-88FB-46F8-908D-F3FBD1F011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1353" y="4079006"/>
            <a:ext cx="3244848" cy="1828083"/>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5472847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inhoud 2">
            <a:extLst>
              <a:ext uri="{FF2B5EF4-FFF2-40B4-BE49-F238E27FC236}">
                <a16:creationId xmlns:a16="http://schemas.microsoft.com/office/drawing/2014/main" id="{C69C3E59-9E3C-42EB-B0CE-85B77EF553B8}"/>
              </a:ext>
            </a:extLst>
          </p:cNvPr>
          <p:cNvSpPr txBox="1">
            <a:spLocks/>
          </p:cNvSpPr>
          <p:nvPr/>
        </p:nvSpPr>
        <p:spPr>
          <a:xfrm>
            <a:off x="210166" y="2466496"/>
            <a:ext cx="11299499" cy="4525963"/>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200"/>
              </a:spcBef>
              <a:buFont typeface="Arial" panose="020B0604020202020204" pitchFamily="34" charset="0"/>
              <a:buNone/>
              <a:defRPr sz="1600" kern="1200" baseline="0">
                <a:solidFill>
                  <a:schemeClr val="bg2">
                    <a:lumMod val="10000"/>
                  </a:schemeClr>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sz="2400" b="1" dirty="0"/>
              <a:t>Benefits of water pre-treatment optimization </a:t>
            </a:r>
            <a:r>
              <a:rPr lang="en-GB" dirty="0"/>
              <a:t>(MOL</a:t>
            </a:r>
            <a:r>
              <a:rPr lang="en-GB" baseline="30000" dirty="0"/>
              <a:t>®</a:t>
            </a:r>
            <a:r>
              <a:rPr lang="en-GB" dirty="0"/>
              <a:t>LIK vessel @bypass installation):</a:t>
            </a:r>
          </a:p>
          <a:p>
            <a:pPr lvl="1" algn="l">
              <a:buFont typeface="Wingdings" panose="05000000000000000000" pitchFamily="2" charset="2"/>
              <a:buChar char="ü"/>
            </a:pPr>
            <a:r>
              <a:rPr lang="en-GB" sz="3200" b="1" dirty="0"/>
              <a:t>No deposits </a:t>
            </a:r>
            <a:r>
              <a:rPr lang="en-GB" dirty="0"/>
              <a:t>on melting furnace</a:t>
            </a:r>
          </a:p>
          <a:p>
            <a:pPr lvl="2" algn="l">
              <a:buFont typeface="Wingdings" panose="05000000000000000000" pitchFamily="2" charset="2"/>
              <a:buChar char="ü"/>
            </a:pPr>
            <a:r>
              <a:rPr lang="en-GB" sz="3200" b="1" dirty="0"/>
              <a:t>No additional sandblasting </a:t>
            </a:r>
            <a:r>
              <a:rPr lang="en-GB" sz="2000" spc="-100" dirty="0"/>
              <a:t>or other mechanical cleaning</a:t>
            </a:r>
            <a:endParaRPr lang="en-GB" spc="-100" dirty="0"/>
          </a:p>
          <a:p>
            <a:pPr lvl="3" algn="l">
              <a:buFont typeface="Wingdings" panose="05000000000000000000" pitchFamily="2" charset="2"/>
              <a:buChar char="ü"/>
            </a:pPr>
            <a:r>
              <a:rPr lang="en-GB" sz="3200" b="1" dirty="0"/>
              <a:t>Cleaned</a:t>
            </a:r>
            <a:r>
              <a:rPr lang="en-GB" dirty="0"/>
              <a:t> </a:t>
            </a:r>
            <a:r>
              <a:rPr lang="en-GB" sz="2000" dirty="0"/>
              <a:t>cooling towers</a:t>
            </a:r>
            <a:endParaRPr lang="en-GB" dirty="0"/>
          </a:p>
          <a:p>
            <a:pPr lvl="4" algn="l">
              <a:buFont typeface="Wingdings" panose="05000000000000000000" pitchFamily="2" charset="2"/>
              <a:buChar char="ü"/>
            </a:pPr>
            <a:r>
              <a:rPr lang="en-GB" sz="3200" b="1" dirty="0"/>
              <a:t>Cleaned</a:t>
            </a:r>
            <a:r>
              <a:rPr lang="en-GB" dirty="0"/>
              <a:t> </a:t>
            </a:r>
            <a:r>
              <a:rPr lang="en-GB" sz="2000" dirty="0"/>
              <a:t>heat exchangers</a:t>
            </a:r>
            <a:endParaRPr lang="en-GB" dirty="0"/>
          </a:p>
          <a:p>
            <a:pPr lvl="5" algn="l">
              <a:buFont typeface="Wingdings" panose="05000000000000000000" pitchFamily="2" charset="2"/>
              <a:buChar char="ü"/>
            </a:pPr>
            <a:r>
              <a:rPr lang="en-GB" sz="3200" b="1" dirty="0"/>
              <a:t>Increased</a:t>
            </a:r>
            <a:r>
              <a:rPr lang="en-GB" sz="2800" dirty="0"/>
              <a:t> </a:t>
            </a:r>
            <a:r>
              <a:rPr lang="en-GB" sz="2000" dirty="0"/>
              <a:t>production volume</a:t>
            </a:r>
            <a:endParaRPr lang="en-GB" dirty="0"/>
          </a:p>
          <a:p>
            <a:pPr lvl="1"/>
            <a:endParaRPr lang="en-GB" dirty="0"/>
          </a:p>
          <a:p>
            <a:pPr lvl="1" indent="-457200">
              <a:buFontTx/>
              <a:buChar char="-"/>
            </a:pPr>
            <a:endParaRPr lang="en-GB" dirty="0"/>
          </a:p>
          <a:p>
            <a:endParaRPr lang="en-GB" dirty="0"/>
          </a:p>
          <a:p>
            <a:pPr lvl="1"/>
            <a:endParaRPr lang="en-GB" dirty="0"/>
          </a:p>
          <a:p>
            <a:pPr lvl="1"/>
            <a:endParaRPr lang="en-GB" dirty="0"/>
          </a:p>
          <a:p>
            <a:pPr lvl="1"/>
            <a:endParaRPr lang="en-GB" dirty="0"/>
          </a:p>
          <a:p>
            <a:pPr lvl="1"/>
            <a:endParaRPr lang="en-GB" dirty="0"/>
          </a:p>
        </p:txBody>
      </p:sp>
      <p:sp>
        <p:nvSpPr>
          <p:cNvPr id="16" name="Заголовок 1">
            <a:extLst>
              <a:ext uri="{FF2B5EF4-FFF2-40B4-BE49-F238E27FC236}">
                <a16:creationId xmlns:a16="http://schemas.microsoft.com/office/drawing/2014/main" id="{BCB8557F-1279-4B99-9A20-AC82E91C2037}"/>
              </a:ext>
            </a:extLst>
          </p:cNvPr>
          <p:cNvSpPr>
            <a:spLocks noGrp="1"/>
          </p:cNvSpPr>
          <p:nvPr>
            <p:ph type="title"/>
          </p:nvPr>
        </p:nvSpPr>
        <p:spPr>
          <a:xfrm>
            <a:off x="530551" y="365125"/>
            <a:ext cx="9537473" cy="1325563"/>
          </a:xfrm>
        </p:spPr>
        <p:txBody>
          <a:bodyPr/>
          <a:lstStyle/>
          <a:p>
            <a:r>
              <a:rPr lang="de-DE" dirty="0"/>
              <a:t>Water Supply </a:t>
            </a:r>
            <a:r>
              <a:rPr lang="de-DE" sz="2800" b="0" spc="-160" dirty="0"/>
              <a:t>– </a:t>
            </a:r>
            <a:r>
              <a:rPr lang="de-DE" sz="2800" b="0" spc="-160" dirty="0" err="1"/>
              <a:t>How</a:t>
            </a:r>
            <a:r>
              <a:rPr lang="de-DE" sz="2800" b="0" spc="-160" dirty="0"/>
              <a:t> </a:t>
            </a:r>
            <a:r>
              <a:rPr lang="de-DE" sz="2800" b="0" spc="-160" dirty="0" err="1"/>
              <a:t>to</a:t>
            </a:r>
            <a:r>
              <a:rPr lang="de-DE" sz="2800" b="0" spc="-160" dirty="0"/>
              <a:t> handle </a:t>
            </a:r>
            <a:r>
              <a:rPr lang="de-DE" sz="2800" b="0" spc="-160" dirty="0" err="1"/>
              <a:t>Challenges</a:t>
            </a:r>
            <a:endParaRPr lang="ru-RU" b="0" spc="-160" dirty="0"/>
          </a:p>
        </p:txBody>
      </p:sp>
      <p:sp>
        <p:nvSpPr>
          <p:cNvPr id="15" name="Rechteck 14">
            <a:extLst>
              <a:ext uri="{FF2B5EF4-FFF2-40B4-BE49-F238E27FC236}">
                <a16:creationId xmlns:a16="http://schemas.microsoft.com/office/drawing/2014/main" id="{BE66C442-67C3-49A0-8F87-52CD58F00445}"/>
              </a:ext>
            </a:extLst>
          </p:cNvPr>
          <p:cNvSpPr/>
          <p:nvPr/>
        </p:nvSpPr>
        <p:spPr>
          <a:xfrm>
            <a:off x="221036" y="1808817"/>
            <a:ext cx="11970963" cy="523220"/>
          </a:xfrm>
          <a:prstGeom prst="rect">
            <a:avLst/>
          </a:prstGeom>
        </p:spPr>
        <p:txBody>
          <a:bodyPr wrap="square">
            <a:spAutoFit/>
          </a:bodyPr>
          <a:lstStyle/>
          <a:p>
            <a:pPr>
              <a:spcAft>
                <a:spcPts val="1200"/>
              </a:spcAft>
              <a:defRPr/>
            </a:pPr>
            <a:r>
              <a:rPr lang="en-US" sz="2800" b="1" dirty="0">
                <a:latin typeface="Arial" panose="020B0604020202020204" pitchFamily="34" charset="0"/>
                <a:cs typeface="Arial" panose="020B0604020202020204" pitchFamily="34" charset="0"/>
              </a:rPr>
              <a:t>Case II: Foundry with river water &amp; deposits troubles </a:t>
            </a:r>
            <a:r>
              <a:rPr lang="en-US" sz="2000" dirty="0">
                <a:latin typeface="Arial" panose="020B0604020202020204" pitchFamily="34" charset="0"/>
                <a:cs typeface="Arial" panose="020B0604020202020204" pitchFamily="34" charset="0"/>
              </a:rPr>
              <a:t>in Ieper/Belgium </a:t>
            </a:r>
            <a:endParaRPr lang="en-US" sz="2400" dirty="0">
              <a:latin typeface="Arial" panose="020B0604020202020204" pitchFamily="34" charset="0"/>
              <a:cs typeface="Arial" panose="020B0604020202020204" pitchFamily="34" charset="0"/>
            </a:endParaRPr>
          </a:p>
        </p:txBody>
      </p:sp>
      <p:pic>
        <p:nvPicPr>
          <p:cNvPr id="17" name="Bild 108" descr="Vessel total view">
            <a:extLst>
              <a:ext uri="{FF2B5EF4-FFF2-40B4-BE49-F238E27FC236}">
                <a16:creationId xmlns:a16="http://schemas.microsoft.com/office/drawing/2014/main" id="{69F83D03-4CC4-49EB-9C53-2715215BEF95}"/>
              </a:ext>
            </a:extLst>
          </p:cNvPr>
          <p:cNvPicPr/>
          <p:nvPr/>
        </p:nvPicPr>
        <p:blipFill>
          <a:blip r:embed="rId2" cstate="email">
            <a:extLst>
              <a:ext uri="{28A0092B-C50C-407E-A947-70E740481C1C}">
                <a14:useLocalDpi xmlns:a14="http://schemas.microsoft.com/office/drawing/2010/main"/>
              </a:ext>
            </a:extLst>
          </a:blip>
          <a:srcRect/>
          <a:stretch>
            <a:fillRect/>
          </a:stretch>
        </p:blipFill>
        <p:spPr bwMode="auto">
          <a:xfrm>
            <a:off x="118166" y="3450285"/>
            <a:ext cx="1116273" cy="2252347"/>
          </a:xfrm>
          <a:prstGeom prst="rect">
            <a:avLst/>
          </a:prstGeom>
          <a:noFill/>
          <a:ln w="9525">
            <a:noFill/>
            <a:miter lim="800000"/>
            <a:headEnd/>
            <a:tailEnd/>
          </a:ln>
        </p:spPr>
      </p:pic>
      <p:sp>
        <p:nvSpPr>
          <p:cNvPr id="18" name="Rechteck 17">
            <a:extLst>
              <a:ext uri="{FF2B5EF4-FFF2-40B4-BE49-F238E27FC236}">
                <a16:creationId xmlns:a16="http://schemas.microsoft.com/office/drawing/2014/main" id="{68856E97-756E-4026-AB9C-B8B0B9D5F990}"/>
              </a:ext>
            </a:extLst>
          </p:cNvPr>
          <p:cNvSpPr/>
          <p:nvPr/>
        </p:nvSpPr>
        <p:spPr>
          <a:xfrm rot="16200000">
            <a:off x="9323770" y="3477331"/>
            <a:ext cx="4297421" cy="627736"/>
          </a:xfrm>
          <a:prstGeom prst="rect">
            <a:avLst/>
          </a:prstGeom>
        </p:spPr>
        <p:txBody>
          <a:bodyPr wrap="square">
            <a:spAutoFit/>
          </a:bodyPr>
          <a:lstStyle/>
          <a:p>
            <a:pPr>
              <a:lnSpc>
                <a:spcPct val="107000"/>
              </a:lnSpc>
              <a:spcAft>
                <a:spcPts val="800"/>
              </a:spcAft>
            </a:pPr>
            <a:r>
              <a:rPr lang="de-DE" sz="1100" b="1" i="1"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Based</a:t>
            </a:r>
            <a:r>
              <a:rPr lang="de-DE" sz="1100" b="1"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 on:</a:t>
            </a:r>
            <a:br>
              <a:rPr lang="de-DE"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br>
            <a:r>
              <a:rPr lang="en-US"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How Can MOL®LIK Help against Water Stress?</a:t>
            </a:r>
            <a:br>
              <a:rPr lang="de-DE"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br>
            <a:r>
              <a:rPr lang="fi-FI"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Sanczuk, T. </a:t>
            </a:r>
            <a:r>
              <a:rPr lang="de-DE"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 3</a:t>
            </a:r>
            <a:r>
              <a:rPr lang="de-DE" sz="1100" i="1" baseline="300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rd</a:t>
            </a:r>
            <a:r>
              <a:rPr lang="de-DE"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 International </a:t>
            </a:r>
            <a:r>
              <a:rPr lang="de-DE" sz="1100" i="1"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MerWaterDays</a:t>
            </a:r>
            <a:r>
              <a:rPr lang="de-DE"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 2018</a:t>
            </a:r>
            <a:endParaRPr lang="de-DE" sz="1600" i="1"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rafik 9">
            <a:extLst>
              <a:ext uri="{FF2B5EF4-FFF2-40B4-BE49-F238E27FC236}">
                <a16:creationId xmlns:a16="http://schemas.microsoft.com/office/drawing/2014/main" id="{6CE1E728-CFA6-4C0A-950B-EE0D84D4582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023908" y="3655106"/>
            <a:ext cx="2088232" cy="2054541"/>
          </a:xfrm>
          <a:prstGeom prst="roundRect">
            <a:avLst>
              <a:gd name="adj" fmla="val 4144"/>
            </a:avLst>
          </a:prstGeom>
          <a:solidFill>
            <a:srgbClr val="FFFFFF">
              <a:shade val="85000"/>
            </a:srgbClr>
          </a:solidFill>
          <a:ln>
            <a:noFill/>
          </a:ln>
          <a:effectLst/>
        </p:spPr>
      </p:pic>
      <p:pic>
        <p:nvPicPr>
          <p:cNvPr id="13" name="Grafik 12">
            <a:extLst>
              <a:ext uri="{FF2B5EF4-FFF2-40B4-BE49-F238E27FC236}">
                <a16:creationId xmlns:a16="http://schemas.microsoft.com/office/drawing/2014/main" id="{33926751-8E4D-4A24-979A-949402D2DF8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158694" y="4837691"/>
            <a:ext cx="1444686" cy="940536"/>
          </a:xfrm>
          <a:prstGeom prst="roundRect">
            <a:avLst>
              <a:gd name="adj" fmla="val 8594"/>
            </a:avLst>
          </a:prstGeom>
          <a:solidFill>
            <a:srgbClr val="FFFFFF">
              <a:shade val="85000"/>
            </a:srgbClr>
          </a:solidFill>
          <a:ln w="57150">
            <a:solidFill>
              <a:schemeClr val="bg1"/>
            </a:solidFill>
          </a:ln>
          <a:effectLst/>
        </p:spPr>
      </p:pic>
    </p:spTree>
    <p:extLst>
      <p:ext uri="{BB962C8B-B14F-4D97-AF65-F5344CB8AC3E}">
        <p14:creationId xmlns:p14="http://schemas.microsoft.com/office/powerpoint/2010/main" val="3718880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
            <a:extLst>
              <a:ext uri="{FF2B5EF4-FFF2-40B4-BE49-F238E27FC236}">
                <a16:creationId xmlns:a16="http://schemas.microsoft.com/office/drawing/2014/main" id="{BCB8557F-1279-4B99-9A20-AC82E91C2037}"/>
              </a:ext>
            </a:extLst>
          </p:cNvPr>
          <p:cNvSpPr>
            <a:spLocks noGrp="1"/>
          </p:cNvSpPr>
          <p:nvPr>
            <p:ph type="title"/>
          </p:nvPr>
        </p:nvSpPr>
        <p:spPr>
          <a:xfrm>
            <a:off x="530551" y="365125"/>
            <a:ext cx="9537473" cy="1325563"/>
          </a:xfrm>
        </p:spPr>
        <p:txBody>
          <a:bodyPr/>
          <a:lstStyle/>
          <a:p>
            <a:r>
              <a:rPr lang="de-DE" dirty="0"/>
              <a:t>Water Supply </a:t>
            </a:r>
            <a:r>
              <a:rPr lang="de-DE" sz="2800" b="0" spc="-160" dirty="0"/>
              <a:t>– </a:t>
            </a:r>
            <a:r>
              <a:rPr lang="de-DE" sz="2800" b="0" spc="-160" dirty="0" err="1"/>
              <a:t>How</a:t>
            </a:r>
            <a:r>
              <a:rPr lang="de-DE" sz="2800" b="0" spc="-160" dirty="0"/>
              <a:t> </a:t>
            </a:r>
            <a:r>
              <a:rPr lang="de-DE" sz="2800" b="0" spc="-160" dirty="0" err="1"/>
              <a:t>to</a:t>
            </a:r>
            <a:r>
              <a:rPr lang="de-DE" sz="2800" b="0" spc="-160" dirty="0"/>
              <a:t> handle </a:t>
            </a:r>
            <a:r>
              <a:rPr lang="de-DE" sz="2800" b="0" spc="-160" dirty="0" err="1"/>
              <a:t>Challenges</a:t>
            </a:r>
            <a:endParaRPr lang="ru-RU" b="0" spc="-160" dirty="0"/>
          </a:p>
        </p:txBody>
      </p:sp>
      <p:pic>
        <p:nvPicPr>
          <p:cNvPr id="2" name="Grafik 1">
            <a:extLst>
              <a:ext uri="{FF2B5EF4-FFF2-40B4-BE49-F238E27FC236}">
                <a16:creationId xmlns:a16="http://schemas.microsoft.com/office/drawing/2014/main" id="{F0BED305-989E-43A5-93DB-D3452B29B1A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181725" y="1690689"/>
            <a:ext cx="6713181" cy="4276974"/>
          </a:xfrm>
          <a:prstGeom prst="rect">
            <a:avLst/>
          </a:prstGeom>
        </p:spPr>
      </p:pic>
      <p:sp>
        <p:nvSpPr>
          <p:cNvPr id="8" name="Rechteck 7">
            <a:extLst>
              <a:ext uri="{FF2B5EF4-FFF2-40B4-BE49-F238E27FC236}">
                <a16:creationId xmlns:a16="http://schemas.microsoft.com/office/drawing/2014/main" id="{DC4CE5DE-5B48-490D-853B-17F3036EC7E8}"/>
              </a:ext>
            </a:extLst>
          </p:cNvPr>
          <p:cNvSpPr/>
          <p:nvPr/>
        </p:nvSpPr>
        <p:spPr>
          <a:xfrm rot="16200000">
            <a:off x="8977672" y="3499809"/>
            <a:ext cx="4126831" cy="808876"/>
          </a:xfrm>
          <a:prstGeom prst="rect">
            <a:avLst/>
          </a:prstGeom>
        </p:spPr>
        <p:txBody>
          <a:bodyPr wrap="square">
            <a:spAutoFit/>
          </a:bodyPr>
          <a:lstStyle/>
          <a:p>
            <a:pPr>
              <a:lnSpc>
                <a:spcPct val="107000"/>
              </a:lnSpc>
              <a:spcAft>
                <a:spcPts val="800"/>
              </a:spcAft>
            </a:pPr>
            <a:r>
              <a:rPr lang="de-DE" sz="1100" b="1" i="1"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Based</a:t>
            </a:r>
            <a:r>
              <a:rPr lang="de-DE" sz="1100" b="1"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 on:</a:t>
            </a:r>
            <a:br>
              <a:rPr lang="de-DE"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br>
            <a:r>
              <a:rPr lang="en-US"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COST CUTTING WITH EFFICIENT TECHNOLOGIES AT INDUSTRIAL WATER SUPPLY, PRACTICAL EXPERIENCE WITH MOLLIK AT CHEMICAL PRODUCTION // Zorn</a:t>
            </a:r>
            <a:r>
              <a:rPr lang="fi-FI"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 , F.</a:t>
            </a:r>
            <a:r>
              <a:rPr lang="de-DE"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 1</a:t>
            </a:r>
            <a:r>
              <a:rPr lang="de-DE" sz="1100" i="1" baseline="300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rst</a:t>
            </a:r>
            <a:r>
              <a:rPr lang="de-DE"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International </a:t>
            </a:r>
            <a:r>
              <a:rPr lang="de-DE" sz="1100" i="1"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MerWaterDays</a:t>
            </a:r>
            <a:r>
              <a:rPr lang="de-DE"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 2016</a:t>
            </a:r>
            <a:endParaRPr lang="de-DE" sz="1600" i="1"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hteck 8">
            <a:extLst>
              <a:ext uri="{FF2B5EF4-FFF2-40B4-BE49-F238E27FC236}">
                <a16:creationId xmlns:a16="http://schemas.microsoft.com/office/drawing/2014/main" id="{E0FC58AF-E98B-4AA5-9129-FDC9BB03626D}"/>
              </a:ext>
            </a:extLst>
          </p:cNvPr>
          <p:cNvSpPr/>
          <p:nvPr/>
        </p:nvSpPr>
        <p:spPr>
          <a:xfrm>
            <a:off x="521828" y="1808817"/>
            <a:ext cx="1659897" cy="523220"/>
          </a:xfrm>
          <a:prstGeom prst="rect">
            <a:avLst/>
          </a:prstGeom>
        </p:spPr>
        <p:txBody>
          <a:bodyPr wrap="square">
            <a:spAutoFit/>
          </a:bodyPr>
          <a:lstStyle/>
          <a:p>
            <a:pPr>
              <a:spcAft>
                <a:spcPts val="1200"/>
              </a:spcAft>
              <a:defRPr/>
            </a:pPr>
            <a:r>
              <a:rPr lang="en-US" sz="2800" b="1" dirty="0">
                <a:latin typeface="Arial" panose="020B0604020202020204" pitchFamily="34" charset="0"/>
                <a:cs typeface="Arial" panose="020B0604020202020204" pitchFamily="34" charset="0"/>
              </a:rPr>
              <a:t>Case III:</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3071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Заголовок 1">
            <a:extLst>
              <a:ext uri="{FF2B5EF4-FFF2-40B4-BE49-F238E27FC236}">
                <a16:creationId xmlns:a16="http://schemas.microsoft.com/office/drawing/2014/main" id="{BCB8557F-1279-4B99-9A20-AC82E91C2037}"/>
              </a:ext>
            </a:extLst>
          </p:cNvPr>
          <p:cNvSpPr>
            <a:spLocks noGrp="1"/>
          </p:cNvSpPr>
          <p:nvPr>
            <p:ph type="title"/>
          </p:nvPr>
        </p:nvSpPr>
        <p:spPr>
          <a:xfrm>
            <a:off x="530551" y="365125"/>
            <a:ext cx="9537473" cy="1325563"/>
          </a:xfrm>
        </p:spPr>
        <p:txBody>
          <a:bodyPr/>
          <a:lstStyle/>
          <a:p>
            <a:r>
              <a:rPr lang="de-DE" dirty="0"/>
              <a:t>Water Supply </a:t>
            </a:r>
            <a:r>
              <a:rPr lang="de-DE" sz="2800" b="0" spc="-160" dirty="0"/>
              <a:t>– </a:t>
            </a:r>
            <a:r>
              <a:rPr lang="de-DE" sz="2800" b="0" spc="-160" dirty="0" err="1"/>
              <a:t>How</a:t>
            </a:r>
            <a:r>
              <a:rPr lang="de-DE" sz="2800" b="0" spc="-160" dirty="0"/>
              <a:t> </a:t>
            </a:r>
            <a:r>
              <a:rPr lang="de-DE" sz="2800" b="0" spc="-160" dirty="0" err="1"/>
              <a:t>to</a:t>
            </a:r>
            <a:r>
              <a:rPr lang="de-DE" sz="2800" b="0" spc="-160" dirty="0"/>
              <a:t> handle </a:t>
            </a:r>
            <a:r>
              <a:rPr lang="de-DE" sz="2800" b="0" spc="-160" dirty="0" err="1"/>
              <a:t>Challenges</a:t>
            </a:r>
            <a:endParaRPr lang="ru-RU" b="0" spc="-160" dirty="0"/>
          </a:p>
        </p:txBody>
      </p:sp>
      <p:pic>
        <p:nvPicPr>
          <p:cNvPr id="2" name="Grafik 1">
            <a:extLst>
              <a:ext uri="{FF2B5EF4-FFF2-40B4-BE49-F238E27FC236}">
                <a16:creationId xmlns:a16="http://schemas.microsoft.com/office/drawing/2014/main" id="{0FEADC02-3F8E-4CB2-A19F-2C6AA74908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949119" y="1828798"/>
            <a:ext cx="8758986" cy="3832808"/>
          </a:xfrm>
          <a:prstGeom prst="rect">
            <a:avLst/>
          </a:prstGeom>
        </p:spPr>
      </p:pic>
      <p:sp>
        <p:nvSpPr>
          <p:cNvPr id="6" name="Rechteck 5">
            <a:extLst>
              <a:ext uri="{FF2B5EF4-FFF2-40B4-BE49-F238E27FC236}">
                <a16:creationId xmlns:a16="http://schemas.microsoft.com/office/drawing/2014/main" id="{44E70CCC-1210-4AB9-A1DC-26D2ACE3D483}"/>
              </a:ext>
            </a:extLst>
          </p:cNvPr>
          <p:cNvSpPr/>
          <p:nvPr/>
        </p:nvSpPr>
        <p:spPr>
          <a:xfrm>
            <a:off x="521828" y="1808817"/>
            <a:ext cx="1659897" cy="523220"/>
          </a:xfrm>
          <a:prstGeom prst="rect">
            <a:avLst/>
          </a:prstGeom>
        </p:spPr>
        <p:txBody>
          <a:bodyPr wrap="square">
            <a:spAutoFit/>
          </a:bodyPr>
          <a:lstStyle/>
          <a:p>
            <a:pPr>
              <a:spcAft>
                <a:spcPts val="1200"/>
              </a:spcAft>
              <a:defRPr/>
            </a:pPr>
            <a:r>
              <a:rPr lang="en-US" sz="2800" b="1" dirty="0">
                <a:latin typeface="Arial" panose="020B0604020202020204" pitchFamily="34" charset="0"/>
                <a:cs typeface="Arial" panose="020B0604020202020204" pitchFamily="34" charset="0"/>
              </a:rPr>
              <a:t>Case III:</a:t>
            </a:r>
            <a:endParaRPr lang="en-US" sz="2400" dirty="0">
              <a:latin typeface="Arial" panose="020B0604020202020204" pitchFamily="34" charset="0"/>
              <a:cs typeface="Arial" panose="020B0604020202020204" pitchFamily="34" charset="0"/>
            </a:endParaRPr>
          </a:p>
        </p:txBody>
      </p:sp>
      <p:sp>
        <p:nvSpPr>
          <p:cNvPr id="7" name="Rechteck 6">
            <a:extLst>
              <a:ext uri="{FF2B5EF4-FFF2-40B4-BE49-F238E27FC236}">
                <a16:creationId xmlns:a16="http://schemas.microsoft.com/office/drawing/2014/main" id="{FC446A68-2F02-47BE-B217-8E9C2DC47DCA}"/>
              </a:ext>
            </a:extLst>
          </p:cNvPr>
          <p:cNvSpPr/>
          <p:nvPr/>
        </p:nvSpPr>
        <p:spPr>
          <a:xfrm rot="16200000">
            <a:off x="8977672" y="3499809"/>
            <a:ext cx="4126831" cy="808876"/>
          </a:xfrm>
          <a:prstGeom prst="rect">
            <a:avLst/>
          </a:prstGeom>
        </p:spPr>
        <p:txBody>
          <a:bodyPr wrap="square">
            <a:spAutoFit/>
          </a:bodyPr>
          <a:lstStyle/>
          <a:p>
            <a:pPr>
              <a:lnSpc>
                <a:spcPct val="107000"/>
              </a:lnSpc>
              <a:spcAft>
                <a:spcPts val="800"/>
              </a:spcAft>
            </a:pPr>
            <a:r>
              <a:rPr lang="de-DE" sz="1100" b="1" i="1"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Based</a:t>
            </a:r>
            <a:r>
              <a:rPr lang="de-DE" sz="1100" b="1"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 on:</a:t>
            </a:r>
            <a:br>
              <a:rPr lang="de-DE"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br>
            <a:r>
              <a:rPr lang="en-US"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COST CUTTING WITH EFFICIENT TECHNOLOGIES AT INDUSTRIAL WATER SUPPLY, PRACTICAL EXPERIENCE WITH MOLLIK AT CHEMICAL PRODUCTION // Zorn</a:t>
            </a:r>
            <a:r>
              <a:rPr lang="fi-FI"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 , F.</a:t>
            </a:r>
            <a:r>
              <a:rPr lang="de-DE"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 1</a:t>
            </a:r>
            <a:r>
              <a:rPr lang="de-DE" sz="1100" i="1" baseline="30000"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rst</a:t>
            </a:r>
            <a:r>
              <a:rPr lang="de-DE"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International </a:t>
            </a:r>
            <a:r>
              <a:rPr lang="de-DE" sz="1100" i="1" dirty="0" err="1">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MerWaterDays</a:t>
            </a:r>
            <a:r>
              <a:rPr lang="de-DE" sz="1100" i="1" dirty="0">
                <a:solidFill>
                  <a:schemeClr val="bg1">
                    <a:lumMod val="75000"/>
                  </a:schemeClr>
                </a:solidFill>
                <a:latin typeface="Calibri" panose="020F0502020204030204" pitchFamily="34" charset="0"/>
                <a:ea typeface="Calibri" panose="020F0502020204030204" pitchFamily="34" charset="0"/>
                <a:cs typeface="Times New Roman" panose="02020603050405020304" pitchFamily="18" charset="0"/>
              </a:rPr>
              <a:t> 2016</a:t>
            </a:r>
            <a:endParaRPr lang="de-DE" sz="1600" i="1" dirty="0">
              <a:solidFill>
                <a:schemeClr val="bg1">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42422272"/>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Презентация3" id="{6B65EC00-B2DF-4EF2-B9D3-A73572378E5D}" vid="{3D22AA83-A5D9-4F5C-B8D0-AE9C1B99BD5D}"/>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lariant - Theme 4">
    <a:dk1>
      <a:sysClr val="windowText" lastClr="000000"/>
    </a:dk1>
    <a:lt1>
      <a:sysClr val="window" lastClr="FFFFFF"/>
    </a:lt1>
    <a:dk2>
      <a:srgbClr val="929292"/>
    </a:dk2>
    <a:lt2>
      <a:srgbClr val="D9D9D9"/>
    </a:lt2>
    <a:accent1>
      <a:srgbClr val="BCBCBC"/>
    </a:accent1>
    <a:accent2>
      <a:srgbClr val="636363"/>
    </a:accent2>
    <a:accent3>
      <a:srgbClr val="78B946"/>
    </a:accent3>
    <a:accent4>
      <a:srgbClr val="50C8F0"/>
    </a:accent4>
    <a:accent5>
      <a:srgbClr val="C85096"/>
    </a:accent5>
    <a:accent6>
      <a:srgbClr val="D23228"/>
    </a:accent6>
    <a:hlink>
      <a:srgbClr val="004696"/>
    </a:hlink>
    <a:folHlink>
      <a:srgbClr val="8C328C"/>
    </a:folHlink>
  </a:clrScheme>
</a:themeOverride>
</file>

<file path=docProps/app.xml><?xml version="1.0" encoding="utf-8"?>
<Properties xmlns="http://schemas.openxmlformats.org/officeDocument/2006/extended-properties" xmlns:vt="http://schemas.openxmlformats.org/officeDocument/2006/docPropsVTypes">
  <Template>PRC Europe template (003)</Template>
  <TotalTime>1</TotalTime>
  <Words>1280</Words>
  <Application>Microsoft Office PowerPoint</Application>
  <PresentationFormat>Widescreen</PresentationFormat>
  <Paragraphs>211</Paragraphs>
  <Slides>25</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Arial Black</vt:lpstr>
      <vt:lpstr>Calibri</vt:lpstr>
      <vt:lpstr>Calibri </vt:lpstr>
      <vt:lpstr>Calibri Light</vt:lpstr>
      <vt:lpstr>Times New Roman</vt:lpstr>
      <vt:lpstr>Wingdings</vt:lpstr>
      <vt:lpstr>Тема Office</vt:lpstr>
      <vt:lpstr>Ensuring Safe Operation by Sustainable Water Treatment</vt:lpstr>
      <vt:lpstr>MOLKAT – The Core business</vt:lpstr>
      <vt:lpstr>MOLKAT – Sustainable Water Management</vt:lpstr>
      <vt:lpstr>Water Supply – How to handle Challenges</vt:lpstr>
      <vt:lpstr>Active carbon</vt:lpstr>
      <vt:lpstr>Water Supply – How to handle Challenges</vt:lpstr>
      <vt:lpstr>Water Supply – How to handle Challenges</vt:lpstr>
      <vt:lpstr>Water Supply – How to handle Challenges</vt:lpstr>
      <vt:lpstr>Water Supply – How to handle Challenges</vt:lpstr>
      <vt:lpstr>PowerPoint Presentation</vt:lpstr>
      <vt:lpstr>PowerPoint Presentation</vt:lpstr>
      <vt:lpstr>PowerPoint Presentation</vt:lpstr>
      <vt:lpstr>PowerPoint Presentation</vt:lpstr>
      <vt:lpstr>PowerPoint Presentation</vt:lpstr>
      <vt:lpstr>Project Motivation 1: Limitations in water supply is a global issue Project Motivation 2: Stricter limits by governments                                      </vt:lpstr>
      <vt:lpstr>PowerPoint Presentation</vt:lpstr>
      <vt:lpstr>Water – MOL-catalyst – HoW to install?</vt:lpstr>
      <vt:lpstr>Water – MOL-catalyst – HoW to maintain?</vt:lpstr>
      <vt:lpstr>Water – Benefit of Catalytic Water Treament</vt:lpstr>
      <vt:lpstr>Water – Challanges</vt:lpstr>
      <vt:lpstr>Water – Challanges</vt:lpstr>
      <vt:lpstr>WATER – How deposits where formed?</vt:lpstr>
      <vt:lpstr>WATER – deposits Fromation - What can be done?</vt:lpstr>
      <vt:lpstr>WATER – What is the MOL-catalyst?</vt:lpstr>
      <vt:lpstr>Water Supply – How to handle Challenges</vt:lpstr>
    </vt:vector>
  </TitlesOfParts>
  <Company>rg-adguard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Improved  cooling performance Thermodynamics &amp; Catalysis in Cooling Water Circuits</dc:title>
  <dc:creator>Jan Koppe | MOL Katalysatortechnik GmbH</dc:creator>
  <cp:lastModifiedBy>Yves Peeters</cp:lastModifiedBy>
  <cp:revision>140</cp:revision>
  <dcterms:created xsi:type="dcterms:W3CDTF">2019-05-04T13:39:38Z</dcterms:created>
  <dcterms:modified xsi:type="dcterms:W3CDTF">2023-02-05T21:26:08Z</dcterms:modified>
</cp:coreProperties>
</file>